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Lst>
  <p:notesMasterIdLst>
    <p:notesMasterId r:id="rId36"/>
  </p:notesMasterIdLst>
  <p:sldIdLst>
    <p:sldId id="2998" r:id="rId4"/>
    <p:sldId id="256" r:id="rId5"/>
    <p:sldId id="3000" r:id="rId6"/>
    <p:sldId id="3001" r:id="rId7"/>
    <p:sldId id="3015" r:id="rId8"/>
    <p:sldId id="3024" r:id="rId9"/>
    <p:sldId id="3002" r:id="rId10"/>
    <p:sldId id="3016" r:id="rId11"/>
    <p:sldId id="3017" r:id="rId12"/>
    <p:sldId id="3030" r:id="rId13"/>
    <p:sldId id="258" r:id="rId14"/>
    <p:sldId id="3005" r:id="rId15"/>
    <p:sldId id="3026" r:id="rId16"/>
    <p:sldId id="3006" r:id="rId17"/>
    <p:sldId id="3027" r:id="rId18"/>
    <p:sldId id="3007" r:id="rId19"/>
    <p:sldId id="3019" r:id="rId20"/>
    <p:sldId id="3018" r:id="rId21"/>
    <p:sldId id="3028" r:id="rId22"/>
    <p:sldId id="3004" r:id="rId23"/>
    <p:sldId id="3008" r:id="rId24"/>
    <p:sldId id="3009" r:id="rId25"/>
    <p:sldId id="3029" r:id="rId26"/>
    <p:sldId id="3003" r:id="rId27"/>
    <p:sldId id="3021" r:id="rId28"/>
    <p:sldId id="3022" r:id="rId29"/>
    <p:sldId id="267" r:id="rId30"/>
    <p:sldId id="257" r:id="rId31"/>
    <p:sldId id="3025" r:id="rId32"/>
    <p:sldId id="3011" r:id="rId33"/>
    <p:sldId id="3010" r:id="rId34"/>
    <p:sldId id="302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498897-977A-48A6-813E-5E62F9C333C0}">
          <p14:sldIdLst>
            <p14:sldId id="2998"/>
            <p14:sldId id="256"/>
            <p14:sldId id="3000"/>
            <p14:sldId id="3001"/>
            <p14:sldId id="3015"/>
            <p14:sldId id="3024"/>
            <p14:sldId id="3002"/>
            <p14:sldId id="3016"/>
            <p14:sldId id="3017"/>
            <p14:sldId id="3030"/>
            <p14:sldId id="258"/>
            <p14:sldId id="3005"/>
            <p14:sldId id="3026"/>
            <p14:sldId id="3006"/>
            <p14:sldId id="3027"/>
            <p14:sldId id="3007"/>
            <p14:sldId id="3019"/>
            <p14:sldId id="3018"/>
            <p14:sldId id="3028"/>
            <p14:sldId id="3004"/>
            <p14:sldId id="3008"/>
            <p14:sldId id="3009"/>
            <p14:sldId id="3029"/>
            <p14:sldId id="3003"/>
            <p14:sldId id="3021"/>
            <p14:sldId id="3022"/>
            <p14:sldId id="267"/>
          </p14:sldIdLst>
        </p14:section>
        <p14:section name="Appendix" id="{63023D85-68FE-4988-96F0-63A71DCF2C83}">
          <p14:sldIdLst>
            <p14:sldId id="257"/>
            <p14:sldId id="3025"/>
            <p14:sldId id="3011"/>
            <p14:sldId id="3010"/>
            <p14:sldId id="302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ion Tech 4" initials="VT4" lastIdx="3" clrIdx="0">
    <p:extLst>
      <p:ext uri="{19B8F6BF-5375-455C-9EA6-DF929625EA0E}">
        <p15:presenceInfo xmlns:p15="http://schemas.microsoft.com/office/powerpoint/2012/main" userId="0728118ec713bf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FF5BB"/>
    <a:srgbClr val="48E061"/>
    <a:srgbClr val="002060"/>
    <a:srgbClr val="EB9035"/>
    <a:srgbClr val="75E7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27" autoAdjust="0"/>
    <p:restoredTop sz="93842" autoAdjust="0"/>
  </p:normalViewPr>
  <p:slideViewPr>
    <p:cSldViewPr snapToGrid="0">
      <p:cViewPr>
        <p:scale>
          <a:sx n="66" d="100"/>
          <a:sy n="66" d="100"/>
        </p:scale>
        <p:origin x="86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08515-2546-4EEE-872D-379FE0B8D417}" type="datetimeFigureOut">
              <a:rPr lang="en-SG" smtClean="0"/>
              <a:t>13/1/2022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FEA35-0A94-46D7-96B0-2B5EAFC6FBD1}" type="slidenum">
              <a:rPr lang="en-SG" smtClean="0"/>
              <a:t>‹#›</a:t>
            </a:fld>
            <a:endParaRPr lang="en-SG"/>
          </a:p>
        </p:txBody>
      </p:sp>
    </p:spTree>
    <p:extLst>
      <p:ext uri="{BB962C8B-B14F-4D97-AF65-F5344CB8AC3E}">
        <p14:creationId xmlns:p14="http://schemas.microsoft.com/office/powerpoint/2010/main" val="4159347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0720" y="4783307"/>
            <a:ext cx="5445760" cy="3913614"/>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70" name="Google Shape;270;p5:notes"/>
          <p:cNvSpPr txBox="1">
            <a:spLocks noGrp="1"/>
          </p:cNvSpPr>
          <p:nvPr>
            <p:ph type="sldNum" idx="12"/>
          </p:nvPr>
        </p:nvSpPr>
        <p:spPr>
          <a:xfrm>
            <a:off x="3855838" y="9440647"/>
            <a:ext cx="2949787" cy="498692"/>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https://cmas.org.sg/2017/10/16/the-unseen-scandal-of-hotel-food-waste/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FEA35-0A94-46D7-96B0-2B5EAFC6FBD1}"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4010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675FEA35-0A94-46D7-96B0-2B5EAFC6FBD1}" type="slidenum">
              <a:rPr lang="en-SG" smtClean="0"/>
              <a:t>14</a:t>
            </a:fld>
            <a:endParaRPr lang="en-SG"/>
          </a:p>
        </p:txBody>
      </p:sp>
    </p:spTree>
    <p:extLst>
      <p:ext uri="{BB962C8B-B14F-4D97-AF65-F5344CB8AC3E}">
        <p14:creationId xmlns:p14="http://schemas.microsoft.com/office/powerpoint/2010/main" val="1167794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675FEA35-0A94-46D7-96B0-2B5EAFC6FBD1}" type="slidenum">
              <a:rPr lang="en-SG" smtClean="0"/>
              <a:t>15</a:t>
            </a:fld>
            <a:endParaRPr lang="en-SG"/>
          </a:p>
        </p:txBody>
      </p:sp>
    </p:spTree>
    <p:extLst>
      <p:ext uri="{BB962C8B-B14F-4D97-AF65-F5344CB8AC3E}">
        <p14:creationId xmlns:p14="http://schemas.microsoft.com/office/powerpoint/2010/main" val="1841984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https://datatopics.worldbank.org/what-a-waste/trends_in_solid_waste_management.html</a:t>
            </a:r>
          </a:p>
        </p:txBody>
      </p:sp>
      <p:sp>
        <p:nvSpPr>
          <p:cNvPr id="4" name="Slide Number Placeholder 3"/>
          <p:cNvSpPr>
            <a:spLocks noGrp="1"/>
          </p:cNvSpPr>
          <p:nvPr>
            <p:ph type="sldNum" sz="quarter" idx="5"/>
          </p:nvPr>
        </p:nvSpPr>
        <p:spPr/>
        <p:txBody>
          <a:bodyPr/>
          <a:lstStyle/>
          <a:p>
            <a:fld id="{675FEA35-0A94-46D7-96B0-2B5EAFC6FBD1}" type="slidenum">
              <a:rPr lang="en-SG" smtClean="0"/>
              <a:t>28</a:t>
            </a:fld>
            <a:endParaRPr lang="en-SG"/>
          </a:p>
        </p:txBody>
      </p:sp>
    </p:spTree>
    <p:extLst>
      <p:ext uri="{BB962C8B-B14F-4D97-AF65-F5344CB8AC3E}">
        <p14:creationId xmlns:p14="http://schemas.microsoft.com/office/powerpoint/2010/main" val="1363727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https://datatopics.worldbank.org/what-a-waste/trends_in_solid_waste_management.html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FEA35-0A94-46D7-96B0-2B5EAFC6FBD1}"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425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9CD32-9312-4738-BBDD-9C7BC7CD29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B1804956-D63F-4A20-AA8F-D88877E0F5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16" name="Google Shape;11;p306">
            <a:extLst>
              <a:ext uri="{FF2B5EF4-FFF2-40B4-BE49-F238E27FC236}">
                <a16:creationId xmlns:a16="http://schemas.microsoft.com/office/drawing/2014/main" id="{6AAE575B-9728-4C43-842E-D84F428E2C2D}"/>
              </a:ext>
            </a:extLst>
          </p:cNvPr>
          <p:cNvSpPr/>
          <p:nvPr userDrawn="1"/>
        </p:nvSpPr>
        <p:spPr>
          <a:xfrm>
            <a:off x="4425170" y="6492087"/>
            <a:ext cx="3341660" cy="12311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dirty="0">
                <a:solidFill>
                  <a:srgbClr val="11559D"/>
                </a:solidFill>
                <a:latin typeface="Calibri"/>
                <a:ea typeface="Calibri"/>
                <a:cs typeface="Calibri"/>
                <a:sym typeface="Calibri"/>
              </a:rPr>
              <a:t> All rights reserved. © 2022 </a:t>
            </a:r>
            <a:r>
              <a:rPr lang="en-US" sz="800" b="0" i="0" u="none" strike="noStrike" cap="none" dirty="0" err="1">
                <a:solidFill>
                  <a:srgbClr val="11559D"/>
                </a:solidFill>
                <a:latin typeface="Calibri"/>
                <a:ea typeface="Calibri"/>
                <a:cs typeface="Calibri"/>
                <a:sym typeface="Calibri"/>
              </a:rPr>
              <a:t>VisionTech</a:t>
            </a:r>
            <a:r>
              <a:rPr lang="en-US" sz="800" b="0" i="0" u="none" strike="noStrike" cap="none" dirty="0">
                <a:solidFill>
                  <a:srgbClr val="11559D"/>
                </a:solidFill>
                <a:latin typeface="Calibri"/>
                <a:ea typeface="Calibri"/>
                <a:cs typeface="Calibri"/>
                <a:sym typeface="Calibri"/>
              </a:rPr>
              <a:t> Pte Ltd | Strictly Private and Confidential</a:t>
            </a:r>
            <a:endParaRPr sz="1900" b="0" i="0" u="none" strike="noStrike" cap="none" dirty="0">
              <a:solidFill>
                <a:srgbClr val="000000"/>
              </a:solidFill>
              <a:latin typeface="Calibri"/>
              <a:ea typeface="Calibri"/>
              <a:cs typeface="Calibri"/>
              <a:sym typeface="Calibri"/>
            </a:endParaRPr>
          </a:p>
        </p:txBody>
      </p:sp>
      <p:pic>
        <p:nvPicPr>
          <p:cNvPr id="17" name="Google Shape;14;p306" descr="A close up of a sign&#10;&#10;Description automatically generated">
            <a:extLst>
              <a:ext uri="{FF2B5EF4-FFF2-40B4-BE49-F238E27FC236}">
                <a16:creationId xmlns:a16="http://schemas.microsoft.com/office/drawing/2014/main" id="{3FE2C75E-500C-48AB-B9C6-EDD6FECDD7BA}"/>
              </a:ext>
            </a:extLst>
          </p:cNvPr>
          <p:cNvPicPr preferRelativeResize="0"/>
          <p:nvPr userDrawn="1"/>
        </p:nvPicPr>
        <p:blipFill rotWithShape="1">
          <a:blip r:embed="rId2">
            <a:alphaModFix/>
          </a:blip>
          <a:srcRect l="13596" t="15739" r="14465" b="15602"/>
          <a:stretch/>
        </p:blipFill>
        <p:spPr>
          <a:xfrm>
            <a:off x="11735092" y="6344195"/>
            <a:ext cx="286293" cy="248963"/>
          </a:xfrm>
          <a:prstGeom prst="rect">
            <a:avLst/>
          </a:prstGeom>
          <a:noFill/>
          <a:ln>
            <a:noFill/>
          </a:ln>
        </p:spPr>
      </p:pic>
      <p:pic>
        <p:nvPicPr>
          <p:cNvPr id="18" name="Google Shape;15;p306" descr="A picture containing object&#10;&#10;Description automatically generated">
            <a:extLst>
              <a:ext uri="{FF2B5EF4-FFF2-40B4-BE49-F238E27FC236}">
                <a16:creationId xmlns:a16="http://schemas.microsoft.com/office/drawing/2014/main" id="{3AE900D8-6FE1-4BD8-A079-BACBEA1F52C7}"/>
              </a:ext>
            </a:extLst>
          </p:cNvPr>
          <p:cNvPicPr preferRelativeResize="0"/>
          <p:nvPr userDrawn="1"/>
        </p:nvPicPr>
        <p:blipFill rotWithShape="1">
          <a:blip r:embed="rId3">
            <a:alphaModFix/>
          </a:blip>
          <a:srcRect l="4727" t="12120" r="3872" b="12637"/>
          <a:stretch/>
        </p:blipFill>
        <p:spPr>
          <a:xfrm>
            <a:off x="119057" y="6344194"/>
            <a:ext cx="1375796" cy="379557"/>
          </a:xfrm>
          <a:prstGeom prst="rect">
            <a:avLst/>
          </a:prstGeom>
          <a:noFill/>
          <a:ln>
            <a:noFill/>
          </a:ln>
        </p:spPr>
      </p:pic>
      <p:sp>
        <p:nvSpPr>
          <p:cNvPr id="19" name="Google Shape;16;p306">
            <a:extLst>
              <a:ext uri="{FF2B5EF4-FFF2-40B4-BE49-F238E27FC236}">
                <a16:creationId xmlns:a16="http://schemas.microsoft.com/office/drawing/2014/main" id="{3A557759-977A-4DB6-9ED0-53EEFB4A3333}"/>
              </a:ext>
            </a:extLst>
          </p:cNvPr>
          <p:cNvSpPr txBox="1"/>
          <p:nvPr userDrawn="1"/>
        </p:nvSpPr>
        <p:spPr>
          <a:xfrm>
            <a:off x="11802849" y="6569864"/>
            <a:ext cx="150783"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750"/>
              <a:buFont typeface="Arial"/>
              <a:buNone/>
            </a:pPr>
            <a:fld id="{00000000-1234-1234-1234-123412341234}" type="slidenum">
              <a:rPr lang="en-US" sz="1000" b="0" i="0" u="none" strike="noStrike" cap="none">
                <a:solidFill>
                  <a:schemeClr val="dk1"/>
                </a:solidFill>
                <a:latin typeface="Calibri"/>
                <a:ea typeface="Calibri"/>
                <a:cs typeface="Calibri"/>
                <a:sym typeface="Calibri"/>
              </a:rPr>
              <a:pPr marL="0" marR="0" lvl="0" indent="0" algn="ctr" rtl="0">
                <a:lnSpc>
                  <a:spcPct val="100000"/>
                </a:lnSpc>
                <a:spcBef>
                  <a:spcPts val="0"/>
                </a:spcBef>
                <a:spcAft>
                  <a:spcPts val="0"/>
                </a:spcAft>
                <a:buClr>
                  <a:srgbClr val="000000"/>
                </a:buClr>
                <a:buSzPts val="750"/>
                <a:buFont typeface="Arial"/>
                <a:buNone/>
              </a:pPr>
              <a:t>‹#›</a:t>
            </a:fld>
            <a:endParaRPr sz="10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6304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BE473-2C6E-4999-9CA9-086602CAA762}"/>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03B4890C-8E0E-4082-97A0-99192664C8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06BF87C-32BA-4C1A-B5FC-F773355DD055}"/>
              </a:ext>
            </a:extLst>
          </p:cNvPr>
          <p:cNvSpPr>
            <a:spLocks noGrp="1"/>
          </p:cNvSpPr>
          <p:nvPr>
            <p:ph type="dt" sz="half" idx="10"/>
          </p:nvPr>
        </p:nvSpPr>
        <p:spPr>
          <a:xfrm>
            <a:off x="838200" y="6356350"/>
            <a:ext cx="2743200" cy="365125"/>
          </a:xfrm>
          <a:prstGeom prst="rect">
            <a:avLst/>
          </a:prstGeom>
        </p:spPr>
        <p:txBody>
          <a:bodyPr/>
          <a:lstStyle/>
          <a:p>
            <a:fld id="{6D5C2A72-8100-4E50-B8F0-DDFC743842D3}" type="datetimeFigureOut">
              <a:rPr lang="en-SG" smtClean="0"/>
              <a:t>13/1/2022</a:t>
            </a:fld>
            <a:endParaRPr lang="en-SG"/>
          </a:p>
        </p:txBody>
      </p:sp>
      <p:sp>
        <p:nvSpPr>
          <p:cNvPr id="5" name="Footer Placeholder 4">
            <a:extLst>
              <a:ext uri="{FF2B5EF4-FFF2-40B4-BE49-F238E27FC236}">
                <a16:creationId xmlns:a16="http://schemas.microsoft.com/office/drawing/2014/main" id="{9C861AD0-90F3-4F34-B685-576E20EA30CB}"/>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6" name="Slide Number Placeholder 5">
            <a:extLst>
              <a:ext uri="{FF2B5EF4-FFF2-40B4-BE49-F238E27FC236}">
                <a16:creationId xmlns:a16="http://schemas.microsoft.com/office/drawing/2014/main" id="{AFBB276A-19A8-45F6-9F60-F99510652561}"/>
              </a:ext>
            </a:extLst>
          </p:cNvPr>
          <p:cNvSpPr>
            <a:spLocks noGrp="1"/>
          </p:cNvSpPr>
          <p:nvPr>
            <p:ph type="sldNum" sz="quarter" idx="12"/>
          </p:nvPr>
        </p:nvSpPr>
        <p:spPr>
          <a:xfrm>
            <a:off x="8610600" y="6356350"/>
            <a:ext cx="2743200" cy="365125"/>
          </a:xfrm>
          <a:prstGeom prst="rect">
            <a:avLst/>
          </a:prstGeom>
        </p:spPr>
        <p:txBody>
          <a:bodyPr/>
          <a:lstStyle/>
          <a:p>
            <a:fld id="{3DCB739E-DA9A-4A68-96E4-C88986F6018E}" type="slidenum">
              <a:rPr lang="en-SG" smtClean="0"/>
              <a:t>‹#›</a:t>
            </a:fld>
            <a:endParaRPr lang="en-SG"/>
          </a:p>
        </p:txBody>
      </p:sp>
    </p:spTree>
    <p:extLst>
      <p:ext uri="{BB962C8B-B14F-4D97-AF65-F5344CB8AC3E}">
        <p14:creationId xmlns:p14="http://schemas.microsoft.com/office/powerpoint/2010/main" val="3880637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7566D1-2A42-4AE2-BB7F-A14F0BE825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6B21ACC2-AE22-4DB6-994F-908572E3C3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E71CBD8-3F41-497E-968A-005E510D7522}"/>
              </a:ext>
            </a:extLst>
          </p:cNvPr>
          <p:cNvSpPr>
            <a:spLocks noGrp="1"/>
          </p:cNvSpPr>
          <p:nvPr>
            <p:ph type="dt" sz="half" idx="10"/>
          </p:nvPr>
        </p:nvSpPr>
        <p:spPr>
          <a:xfrm>
            <a:off x="838200" y="6356350"/>
            <a:ext cx="2743200" cy="365125"/>
          </a:xfrm>
          <a:prstGeom prst="rect">
            <a:avLst/>
          </a:prstGeom>
        </p:spPr>
        <p:txBody>
          <a:bodyPr/>
          <a:lstStyle/>
          <a:p>
            <a:fld id="{6D5C2A72-8100-4E50-B8F0-DDFC743842D3}" type="datetimeFigureOut">
              <a:rPr lang="en-SG" smtClean="0"/>
              <a:t>13/1/2022</a:t>
            </a:fld>
            <a:endParaRPr lang="en-SG"/>
          </a:p>
        </p:txBody>
      </p:sp>
      <p:sp>
        <p:nvSpPr>
          <p:cNvPr id="5" name="Footer Placeholder 4">
            <a:extLst>
              <a:ext uri="{FF2B5EF4-FFF2-40B4-BE49-F238E27FC236}">
                <a16:creationId xmlns:a16="http://schemas.microsoft.com/office/drawing/2014/main" id="{D4D2DC8A-AA2C-4AEB-8750-C7880B85988E}"/>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6" name="Slide Number Placeholder 5">
            <a:extLst>
              <a:ext uri="{FF2B5EF4-FFF2-40B4-BE49-F238E27FC236}">
                <a16:creationId xmlns:a16="http://schemas.microsoft.com/office/drawing/2014/main" id="{3663694A-9850-419C-99AF-BAEB56DC2E70}"/>
              </a:ext>
            </a:extLst>
          </p:cNvPr>
          <p:cNvSpPr>
            <a:spLocks noGrp="1"/>
          </p:cNvSpPr>
          <p:nvPr>
            <p:ph type="sldNum" sz="quarter" idx="12"/>
          </p:nvPr>
        </p:nvSpPr>
        <p:spPr>
          <a:xfrm>
            <a:off x="8610600" y="6356350"/>
            <a:ext cx="2743200" cy="365125"/>
          </a:xfrm>
          <a:prstGeom prst="rect">
            <a:avLst/>
          </a:prstGeom>
        </p:spPr>
        <p:txBody>
          <a:bodyPr/>
          <a:lstStyle/>
          <a:p>
            <a:fld id="{3DCB739E-DA9A-4A68-96E4-C88986F6018E}" type="slidenum">
              <a:rPr lang="en-SG" smtClean="0"/>
              <a:t>‹#›</a:t>
            </a:fld>
            <a:endParaRPr lang="en-SG"/>
          </a:p>
        </p:txBody>
      </p:sp>
    </p:spTree>
    <p:extLst>
      <p:ext uri="{BB962C8B-B14F-4D97-AF65-F5344CB8AC3E}">
        <p14:creationId xmlns:p14="http://schemas.microsoft.com/office/powerpoint/2010/main" val="3572185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4235382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8"/>
        <p:cNvGrpSpPr/>
        <p:nvPr/>
      </p:nvGrpSpPr>
      <p:grpSpPr>
        <a:xfrm>
          <a:off x="0" y="0"/>
          <a:ext cx="0" cy="0"/>
          <a:chOff x="0" y="0"/>
          <a:chExt cx="0" cy="0"/>
        </a:xfrm>
      </p:grpSpPr>
      <p:sp>
        <p:nvSpPr>
          <p:cNvPr id="19" name="Google Shape;19;p132"/>
          <p:cNvSpPr txBox="1">
            <a:spLocks noGrp="1"/>
          </p:cNvSpPr>
          <p:nvPr>
            <p:ph type="ctrTitle"/>
          </p:nvPr>
        </p:nvSpPr>
        <p:spPr>
          <a:xfrm>
            <a:off x="1524000" y="1122363"/>
            <a:ext cx="9144000" cy="2387700"/>
          </a:xfrm>
          <a:prstGeom prst="rect">
            <a:avLst/>
          </a:prstGeom>
          <a:noFill/>
          <a:ln>
            <a:noFill/>
          </a:ln>
        </p:spPr>
        <p:txBody>
          <a:bodyPr spcFirstLastPara="1" wrap="square" lIns="121900" tIns="60925" rIns="121900" bIns="60925" anchor="b" anchorCtr="0">
            <a:noAutofit/>
          </a:bodyPr>
          <a:lstStyle>
            <a:lvl1pPr lvl="0" algn="ctr">
              <a:lnSpc>
                <a:spcPct val="90000"/>
              </a:lnSpc>
              <a:spcBef>
                <a:spcPts val="0"/>
              </a:spcBef>
              <a:spcAft>
                <a:spcPts val="0"/>
              </a:spcAft>
              <a:buClr>
                <a:srgbClr val="11559D"/>
              </a:buClr>
              <a:buSzPts val="4800"/>
              <a:buFont typeface="Calibri"/>
              <a:buNone/>
              <a:defRPr sz="48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0" name="Google Shape;20;p132"/>
          <p:cNvSpPr txBox="1">
            <a:spLocks noGrp="1"/>
          </p:cNvSpPr>
          <p:nvPr>
            <p:ph type="subTitle" idx="1"/>
          </p:nvPr>
        </p:nvSpPr>
        <p:spPr>
          <a:xfrm>
            <a:off x="1524000" y="3602038"/>
            <a:ext cx="9144000" cy="1655700"/>
          </a:xfrm>
          <a:prstGeom prst="rect">
            <a:avLst/>
          </a:prstGeom>
          <a:noFill/>
          <a:ln>
            <a:noFill/>
          </a:ln>
        </p:spPr>
        <p:txBody>
          <a:bodyPr spcFirstLastPara="1" wrap="square" lIns="121900" tIns="60925" rIns="121900" bIns="60925" anchor="t" anchorCtr="0">
            <a:noAutofit/>
          </a:bodyPr>
          <a:lstStyle>
            <a:lvl1pPr lvl="0" algn="ctr">
              <a:lnSpc>
                <a:spcPct val="90000"/>
              </a:lnSpc>
              <a:spcBef>
                <a:spcPts val="1000"/>
              </a:spcBef>
              <a:spcAft>
                <a:spcPts val="0"/>
              </a:spcAft>
              <a:buClr>
                <a:srgbClr val="11559D"/>
              </a:buClr>
              <a:buSzPts val="2400"/>
              <a:buNone/>
              <a:defRPr sz="2400"/>
            </a:lvl1pPr>
            <a:lvl2pPr lvl="1" algn="ctr">
              <a:lnSpc>
                <a:spcPct val="90000"/>
              </a:lnSpc>
              <a:spcBef>
                <a:spcPts val="500"/>
              </a:spcBef>
              <a:spcAft>
                <a:spcPts val="0"/>
              </a:spcAft>
              <a:buClr>
                <a:srgbClr val="11559D"/>
              </a:buClr>
              <a:buSzPts val="2000"/>
              <a:buNone/>
              <a:defRPr sz="2000"/>
            </a:lvl2pPr>
            <a:lvl3pPr lvl="2" algn="ctr">
              <a:lnSpc>
                <a:spcPct val="90000"/>
              </a:lnSpc>
              <a:spcBef>
                <a:spcPts val="500"/>
              </a:spcBef>
              <a:spcAft>
                <a:spcPts val="0"/>
              </a:spcAft>
              <a:buClr>
                <a:srgbClr val="11559D"/>
              </a:buClr>
              <a:buSzPts val="1800"/>
              <a:buNone/>
              <a:defRPr sz="1800"/>
            </a:lvl3pPr>
            <a:lvl4pPr lvl="3" algn="ctr">
              <a:lnSpc>
                <a:spcPct val="90000"/>
              </a:lnSpc>
              <a:spcBef>
                <a:spcPts val="500"/>
              </a:spcBef>
              <a:spcAft>
                <a:spcPts val="0"/>
              </a:spcAft>
              <a:buClr>
                <a:srgbClr val="11559D"/>
              </a:buClr>
              <a:buSzPts val="1600"/>
              <a:buNone/>
              <a:defRPr sz="1600"/>
            </a:lvl4pPr>
            <a:lvl5pPr lvl="4" algn="ctr">
              <a:lnSpc>
                <a:spcPct val="90000"/>
              </a:lnSpc>
              <a:spcBef>
                <a:spcPts val="500"/>
              </a:spcBef>
              <a:spcAft>
                <a:spcPts val="0"/>
              </a:spcAft>
              <a:buClr>
                <a:srgbClr val="11559D"/>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61564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sp>
        <p:nvSpPr>
          <p:cNvPr id="22" name="Google Shape;22;p273"/>
          <p:cNvSpPr txBox="1">
            <a:spLocks noGrp="1"/>
          </p:cNvSpPr>
          <p:nvPr>
            <p:ph type="title"/>
          </p:nvPr>
        </p:nvSpPr>
        <p:spPr>
          <a:xfrm>
            <a:off x="831851" y="1709739"/>
            <a:ext cx="10515600" cy="2852700"/>
          </a:xfrm>
          <a:prstGeom prst="rect">
            <a:avLst/>
          </a:prstGeom>
          <a:noFill/>
          <a:ln>
            <a:noFill/>
          </a:ln>
        </p:spPr>
        <p:txBody>
          <a:bodyPr spcFirstLastPara="1" wrap="square" lIns="121900" tIns="60925" rIns="121900" bIns="60925" anchor="b" anchorCtr="0">
            <a:noAutofit/>
          </a:bodyPr>
          <a:lstStyle>
            <a:lvl1pPr lvl="0" algn="l">
              <a:lnSpc>
                <a:spcPct val="90000"/>
              </a:lnSpc>
              <a:spcBef>
                <a:spcPts val="0"/>
              </a:spcBef>
              <a:spcAft>
                <a:spcPts val="0"/>
              </a:spcAft>
              <a:buClr>
                <a:srgbClr val="11559D"/>
              </a:buClr>
              <a:buSzPts val="4400"/>
              <a:buFont typeface="Calibri"/>
              <a:buNone/>
              <a:defRPr sz="44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3" name="Google Shape;23;p273"/>
          <p:cNvSpPr txBox="1">
            <a:spLocks noGrp="1"/>
          </p:cNvSpPr>
          <p:nvPr>
            <p:ph type="body" idx="1"/>
          </p:nvPr>
        </p:nvSpPr>
        <p:spPr>
          <a:xfrm>
            <a:off x="831851" y="4589465"/>
            <a:ext cx="10515600" cy="1500300"/>
          </a:xfrm>
          <a:prstGeom prst="rect">
            <a:avLst/>
          </a:prstGeom>
          <a:noFill/>
          <a:ln>
            <a:noFill/>
          </a:ln>
        </p:spPr>
        <p:txBody>
          <a:bodyPr spcFirstLastPara="1" wrap="square" lIns="121900" tIns="60925" rIns="121900" bIns="60925" anchor="t" anchorCtr="0">
            <a:noAutofit/>
          </a:bodyPr>
          <a:lstStyle>
            <a:lvl1pPr marL="609585" lvl="0" indent="-304792" algn="l">
              <a:lnSpc>
                <a:spcPct val="90000"/>
              </a:lnSpc>
              <a:spcBef>
                <a:spcPts val="1000"/>
              </a:spcBef>
              <a:spcAft>
                <a:spcPts val="0"/>
              </a:spcAft>
              <a:buClr>
                <a:srgbClr val="11559D"/>
              </a:buClr>
              <a:buSzPts val="1800"/>
              <a:buNone/>
              <a:defRPr sz="1800">
                <a:solidFill>
                  <a:srgbClr val="11559D"/>
                </a:solidFill>
              </a:defRPr>
            </a:lvl1pPr>
            <a:lvl2pPr marL="1219170" lvl="1" indent="-304792" algn="l">
              <a:lnSpc>
                <a:spcPct val="90000"/>
              </a:lnSpc>
              <a:spcBef>
                <a:spcPts val="500"/>
              </a:spcBef>
              <a:spcAft>
                <a:spcPts val="0"/>
              </a:spcAft>
              <a:buClr>
                <a:srgbClr val="888888"/>
              </a:buClr>
              <a:buSzPts val="2000"/>
              <a:buNone/>
              <a:defRPr sz="2000">
                <a:solidFill>
                  <a:srgbClr val="888888"/>
                </a:solidFill>
              </a:defRPr>
            </a:lvl2pPr>
            <a:lvl3pPr marL="1828754" lvl="2" indent="-304792" algn="l">
              <a:lnSpc>
                <a:spcPct val="90000"/>
              </a:lnSpc>
              <a:spcBef>
                <a:spcPts val="500"/>
              </a:spcBef>
              <a:spcAft>
                <a:spcPts val="0"/>
              </a:spcAft>
              <a:buClr>
                <a:srgbClr val="888888"/>
              </a:buClr>
              <a:buSzPts val="1800"/>
              <a:buNone/>
              <a:defRPr sz="1800">
                <a:solidFill>
                  <a:srgbClr val="888888"/>
                </a:solidFill>
              </a:defRPr>
            </a:lvl3pPr>
            <a:lvl4pPr marL="2438339" lvl="3" indent="-304792" algn="l">
              <a:lnSpc>
                <a:spcPct val="90000"/>
              </a:lnSpc>
              <a:spcBef>
                <a:spcPts val="500"/>
              </a:spcBef>
              <a:spcAft>
                <a:spcPts val="0"/>
              </a:spcAft>
              <a:buClr>
                <a:srgbClr val="888888"/>
              </a:buClr>
              <a:buSzPts val="1600"/>
              <a:buNone/>
              <a:defRPr sz="1600">
                <a:solidFill>
                  <a:srgbClr val="888888"/>
                </a:solidFill>
              </a:defRPr>
            </a:lvl4pPr>
            <a:lvl5pPr marL="3047924" lvl="4" indent="-304792" algn="l">
              <a:lnSpc>
                <a:spcPct val="90000"/>
              </a:lnSpc>
              <a:spcBef>
                <a:spcPts val="500"/>
              </a:spcBef>
              <a:spcAft>
                <a:spcPts val="0"/>
              </a:spcAft>
              <a:buClr>
                <a:srgbClr val="888888"/>
              </a:buClr>
              <a:buSzPts val="1600"/>
              <a:buNone/>
              <a:defRPr sz="1600">
                <a:solidFill>
                  <a:srgbClr val="888888"/>
                </a:solidFill>
              </a:defRPr>
            </a:lvl5pPr>
            <a:lvl6pPr marL="3657509" lvl="5" indent="-304792" algn="l">
              <a:lnSpc>
                <a:spcPct val="90000"/>
              </a:lnSpc>
              <a:spcBef>
                <a:spcPts val="500"/>
              </a:spcBef>
              <a:spcAft>
                <a:spcPts val="0"/>
              </a:spcAft>
              <a:buClr>
                <a:srgbClr val="888888"/>
              </a:buClr>
              <a:buSzPts val="1600"/>
              <a:buNone/>
              <a:defRPr sz="1600">
                <a:solidFill>
                  <a:srgbClr val="888888"/>
                </a:solidFill>
              </a:defRPr>
            </a:lvl6pPr>
            <a:lvl7pPr marL="4267093" lvl="6" indent="-304792" algn="l">
              <a:lnSpc>
                <a:spcPct val="90000"/>
              </a:lnSpc>
              <a:spcBef>
                <a:spcPts val="500"/>
              </a:spcBef>
              <a:spcAft>
                <a:spcPts val="0"/>
              </a:spcAft>
              <a:buClr>
                <a:srgbClr val="888888"/>
              </a:buClr>
              <a:buSzPts val="1600"/>
              <a:buNone/>
              <a:defRPr sz="1600">
                <a:solidFill>
                  <a:srgbClr val="888888"/>
                </a:solidFill>
              </a:defRPr>
            </a:lvl7pPr>
            <a:lvl8pPr marL="4876678" lvl="7" indent="-304792" algn="l">
              <a:lnSpc>
                <a:spcPct val="90000"/>
              </a:lnSpc>
              <a:spcBef>
                <a:spcPts val="500"/>
              </a:spcBef>
              <a:spcAft>
                <a:spcPts val="0"/>
              </a:spcAft>
              <a:buClr>
                <a:srgbClr val="888888"/>
              </a:buClr>
              <a:buSzPts val="1600"/>
              <a:buNone/>
              <a:defRPr sz="1600">
                <a:solidFill>
                  <a:srgbClr val="888888"/>
                </a:solidFill>
              </a:defRPr>
            </a:lvl8pPr>
            <a:lvl9pPr marL="5486263" lvl="8" indent="-304792" algn="l">
              <a:lnSpc>
                <a:spcPct val="90000"/>
              </a:lnSpc>
              <a:spcBef>
                <a:spcPts val="500"/>
              </a:spcBef>
              <a:spcAft>
                <a:spcPts val="0"/>
              </a:spcAft>
              <a:buClr>
                <a:srgbClr val="888888"/>
              </a:buClr>
              <a:buSzPts val="1600"/>
              <a:buNone/>
              <a:defRPr sz="1600">
                <a:solidFill>
                  <a:srgbClr val="888888"/>
                </a:solidFill>
              </a:defRPr>
            </a:lvl9pPr>
          </a:lstStyle>
          <a:p>
            <a:endParaRPr/>
          </a:p>
        </p:txBody>
      </p:sp>
    </p:spTree>
    <p:extLst>
      <p:ext uri="{BB962C8B-B14F-4D97-AF65-F5344CB8AC3E}">
        <p14:creationId xmlns:p14="http://schemas.microsoft.com/office/powerpoint/2010/main" val="9099035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24"/>
        <p:cNvGrpSpPr/>
        <p:nvPr/>
      </p:nvGrpSpPr>
      <p:grpSpPr>
        <a:xfrm>
          <a:off x="0" y="0"/>
          <a:ext cx="0" cy="0"/>
          <a:chOff x="0" y="0"/>
          <a:chExt cx="0" cy="0"/>
        </a:xfrm>
      </p:grpSpPr>
      <p:sp>
        <p:nvSpPr>
          <p:cNvPr id="25" name="Google Shape;25;p274"/>
          <p:cNvSpPr>
            <a:spLocks noGrp="1"/>
          </p:cNvSpPr>
          <p:nvPr>
            <p:ph type="pic" idx="2"/>
          </p:nvPr>
        </p:nvSpPr>
        <p:spPr>
          <a:xfrm>
            <a:off x="-209551" y="1609726"/>
            <a:ext cx="12496800" cy="4489500"/>
          </a:xfrm>
          <a:prstGeom prst="rect">
            <a:avLst/>
          </a:prstGeom>
          <a:noFill/>
          <a:ln>
            <a:noFill/>
          </a:ln>
        </p:spPr>
        <p:txBody>
          <a:bodyPr spcFirstLastPara="1" wrap="square" lIns="121900" tIns="60925" rIns="121900" bIns="60925" anchor="t" anchorCtr="0">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rgbClr val="11559D"/>
              </a:buClr>
              <a:buSzPts val="2400"/>
              <a:buFont typeface="Arial"/>
              <a:buChar char="•"/>
              <a:defRPr sz="2400" b="0" i="0" u="none" strike="noStrike" cap="none">
                <a:solidFill>
                  <a:srgbClr val="11559D"/>
                </a:solidFill>
                <a:latin typeface="Calibri"/>
                <a:ea typeface="Calibri"/>
                <a:cs typeface="Calibri"/>
                <a:sym typeface="Calibri"/>
              </a:defRPr>
            </a:lvl2pPr>
            <a:lvl3pPr marR="0" lvl="2" algn="l" rtl="0">
              <a:lnSpc>
                <a:spcPct val="90000"/>
              </a:lnSpc>
              <a:spcBef>
                <a:spcPts val="500"/>
              </a:spcBef>
              <a:spcAft>
                <a:spcPts val="0"/>
              </a:spcAft>
              <a:buClr>
                <a:srgbClr val="11559D"/>
              </a:buClr>
              <a:buSzPts val="2000"/>
              <a:buFont typeface="Arial"/>
              <a:buChar char="•"/>
              <a:defRPr sz="2000" b="0" i="0" u="none" strike="noStrike" cap="none">
                <a:solidFill>
                  <a:srgbClr val="11559D"/>
                </a:solidFill>
                <a:latin typeface="Calibri"/>
                <a:ea typeface="Calibri"/>
                <a:cs typeface="Calibri"/>
                <a:sym typeface="Calibri"/>
              </a:defRPr>
            </a:lvl3pPr>
            <a:lvl4pPr marR="0" lvl="3" algn="l" rtl="0">
              <a:lnSpc>
                <a:spcPct val="90000"/>
              </a:lnSpc>
              <a:spcBef>
                <a:spcPts val="500"/>
              </a:spcBef>
              <a:spcAft>
                <a:spcPts val="0"/>
              </a:spcAft>
              <a:buClr>
                <a:srgbClr val="11559D"/>
              </a:buClr>
              <a:buSzPts val="1800"/>
              <a:buFont typeface="Arial"/>
              <a:buChar char="•"/>
              <a:defRPr sz="1800" b="0" i="0" u="none" strike="noStrike" cap="none">
                <a:solidFill>
                  <a:srgbClr val="11559D"/>
                </a:solidFill>
                <a:latin typeface="Calibri"/>
                <a:ea typeface="Calibri"/>
                <a:cs typeface="Calibri"/>
                <a:sym typeface="Calibri"/>
              </a:defRPr>
            </a:lvl4pPr>
            <a:lvl5pPr marR="0" lvl="4" algn="l" rtl="0">
              <a:lnSpc>
                <a:spcPct val="90000"/>
              </a:lnSpc>
              <a:spcBef>
                <a:spcPts val="500"/>
              </a:spcBef>
              <a:spcAft>
                <a:spcPts val="0"/>
              </a:spcAft>
              <a:buClr>
                <a:srgbClr val="11559D"/>
              </a:buClr>
              <a:buSzPts val="1800"/>
              <a:buFont typeface="Arial"/>
              <a:buChar char="•"/>
              <a:defRPr sz="1800" b="0" i="0" u="none" strike="noStrike" cap="none">
                <a:solidFill>
                  <a:srgbClr val="11559D"/>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 name="Google Shape;26;p274"/>
          <p:cNvSpPr>
            <a:spLocks noGrp="1"/>
          </p:cNvSpPr>
          <p:nvPr>
            <p:ph type="pic" idx="3"/>
          </p:nvPr>
        </p:nvSpPr>
        <p:spPr>
          <a:xfrm>
            <a:off x="1377951" y="2165351"/>
            <a:ext cx="4026000" cy="2298600"/>
          </a:xfrm>
          <a:prstGeom prst="rect">
            <a:avLst/>
          </a:prstGeom>
          <a:noFill/>
          <a:ln>
            <a:noFill/>
          </a:ln>
        </p:spPr>
        <p:txBody>
          <a:bodyPr spcFirstLastPara="1" wrap="square" lIns="121900" tIns="60925" rIns="121900" bIns="60925" anchor="t" anchorCtr="0">
            <a:noAutofit/>
          </a:bodyPr>
          <a:lstStyle>
            <a:lvl1pPr marR="0" lvl="0" algn="ctr"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rgbClr val="11559D"/>
              </a:buClr>
              <a:buSzPts val="2400"/>
              <a:buFont typeface="Arial"/>
              <a:buChar char="•"/>
              <a:defRPr sz="2400" b="0" i="0" u="none" strike="noStrike" cap="none">
                <a:solidFill>
                  <a:srgbClr val="11559D"/>
                </a:solidFill>
                <a:latin typeface="Calibri"/>
                <a:ea typeface="Calibri"/>
                <a:cs typeface="Calibri"/>
                <a:sym typeface="Calibri"/>
              </a:defRPr>
            </a:lvl2pPr>
            <a:lvl3pPr marR="0" lvl="2" algn="l" rtl="0">
              <a:lnSpc>
                <a:spcPct val="90000"/>
              </a:lnSpc>
              <a:spcBef>
                <a:spcPts val="500"/>
              </a:spcBef>
              <a:spcAft>
                <a:spcPts val="0"/>
              </a:spcAft>
              <a:buClr>
                <a:srgbClr val="11559D"/>
              </a:buClr>
              <a:buSzPts val="2000"/>
              <a:buFont typeface="Arial"/>
              <a:buChar char="•"/>
              <a:defRPr sz="2000" b="0" i="0" u="none" strike="noStrike" cap="none">
                <a:solidFill>
                  <a:srgbClr val="11559D"/>
                </a:solidFill>
                <a:latin typeface="Calibri"/>
                <a:ea typeface="Calibri"/>
                <a:cs typeface="Calibri"/>
                <a:sym typeface="Calibri"/>
              </a:defRPr>
            </a:lvl3pPr>
            <a:lvl4pPr marR="0" lvl="3" algn="l" rtl="0">
              <a:lnSpc>
                <a:spcPct val="90000"/>
              </a:lnSpc>
              <a:spcBef>
                <a:spcPts val="500"/>
              </a:spcBef>
              <a:spcAft>
                <a:spcPts val="0"/>
              </a:spcAft>
              <a:buClr>
                <a:srgbClr val="11559D"/>
              </a:buClr>
              <a:buSzPts val="1800"/>
              <a:buFont typeface="Arial"/>
              <a:buChar char="•"/>
              <a:defRPr sz="1800" b="0" i="0" u="none" strike="noStrike" cap="none">
                <a:solidFill>
                  <a:srgbClr val="11559D"/>
                </a:solidFill>
                <a:latin typeface="Calibri"/>
                <a:ea typeface="Calibri"/>
                <a:cs typeface="Calibri"/>
                <a:sym typeface="Calibri"/>
              </a:defRPr>
            </a:lvl4pPr>
            <a:lvl5pPr marR="0" lvl="4" algn="l" rtl="0">
              <a:lnSpc>
                <a:spcPct val="90000"/>
              </a:lnSpc>
              <a:spcBef>
                <a:spcPts val="500"/>
              </a:spcBef>
              <a:spcAft>
                <a:spcPts val="0"/>
              </a:spcAft>
              <a:buClr>
                <a:srgbClr val="11559D"/>
              </a:buClr>
              <a:buSzPts val="1800"/>
              <a:buFont typeface="Arial"/>
              <a:buChar char="•"/>
              <a:defRPr sz="1800" b="0" i="0" u="none" strike="noStrike" cap="none">
                <a:solidFill>
                  <a:srgbClr val="11559D"/>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274"/>
          <p:cNvSpPr>
            <a:spLocks noGrp="1"/>
          </p:cNvSpPr>
          <p:nvPr>
            <p:ph type="pic" idx="4"/>
          </p:nvPr>
        </p:nvSpPr>
        <p:spPr>
          <a:xfrm>
            <a:off x="4972050" y="3854451"/>
            <a:ext cx="1200300" cy="1587600"/>
          </a:xfrm>
          <a:prstGeom prst="rect">
            <a:avLst/>
          </a:prstGeom>
          <a:noFill/>
          <a:ln>
            <a:noFill/>
          </a:ln>
        </p:spPr>
        <p:txBody>
          <a:bodyPr spcFirstLastPara="1" wrap="square" lIns="121900" tIns="60925" rIns="121900" bIns="60925" anchor="t" anchorCtr="0">
            <a:noAutofit/>
          </a:bodyPr>
          <a:lstStyle>
            <a:lvl1pPr marR="0" lvl="0" algn="ctr"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rgbClr val="11559D"/>
              </a:buClr>
              <a:buSzPts val="2400"/>
              <a:buFont typeface="Arial"/>
              <a:buChar char="•"/>
              <a:defRPr sz="2400" b="0" i="0" u="none" strike="noStrike" cap="none">
                <a:solidFill>
                  <a:srgbClr val="11559D"/>
                </a:solidFill>
                <a:latin typeface="Calibri"/>
                <a:ea typeface="Calibri"/>
                <a:cs typeface="Calibri"/>
                <a:sym typeface="Calibri"/>
              </a:defRPr>
            </a:lvl2pPr>
            <a:lvl3pPr marR="0" lvl="2" algn="l" rtl="0">
              <a:lnSpc>
                <a:spcPct val="90000"/>
              </a:lnSpc>
              <a:spcBef>
                <a:spcPts val="500"/>
              </a:spcBef>
              <a:spcAft>
                <a:spcPts val="0"/>
              </a:spcAft>
              <a:buClr>
                <a:srgbClr val="11559D"/>
              </a:buClr>
              <a:buSzPts val="2000"/>
              <a:buFont typeface="Arial"/>
              <a:buChar char="•"/>
              <a:defRPr sz="2000" b="0" i="0" u="none" strike="noStrike" cap="none">
                <a:solidFill>
                  <a:srgbClr val="11559D"/>
                </a:solidFill>
                <a:latin typeface="Calibri"/>
                <a:ea typeface="Calibri"/>
                <a:cs typeface="Calibri"/>
                <a:sym typeface="Calibri"/>
              </a:defRPr>
            </a:lvl3pPr>
            <a:lvl4pPr marR="0" lvl="3" algn="l" rtl="0">
              <a:lnSpc>
                <a:spcPct val="90000"/>
              </a:lnSpc>
              <a:spcBef>
                <a:spcPts val="500"/>
              </a:spcBef>
              <a:spcAft>
                <a:spcPts val="0"/>
              </a:spcAft>
              <a:buClr>
                <a:srgbClr val="11559D"/>
              </a:buClr>
              <a:buSzPts val="1800"/>
              <a:buFont typeface="Arial"/>
              <a:buChar char="•"/>
              <a:defRPr sz="1800" b="0" i="0" u="none" strike="noStrike" cap="none">
                <a:solidFill>
                  <a:srgbClr val="11559D"/>
                </a:solidFill>
                <a:latin typeface="Calibri"/>
                <a:ea typeface="Calibri"/>
                <a:cs typeface="Calibri"/>
                <a:sym typeface="Calibri"/>
              </a:defRPr>
            </a:lvl4pPr>
            <a:lvl5pPr marR="0" lvl="4" algn="l" rtl="0">
              <a:lnSpc>
                <a:spcPct val="90000"/>
              </a:lnSpc>
              <a:spcBef>
                <a:spcPts val="500"/>
              </a:spcBef>
              <a:spcAft>
                <a:spcPts val="0"/>
              </a:spcAft>
              <a:buClr>
                <a:srgbClr val="11559D"/>
              </a:buClr>
              <a:buSzPts val="1800"/>
              <a:buFont typeface="Arial"/>
              <a:buChar char="•"/>
              <a:defRPr sz="1800" b="0" i="0" u="none" strike="noStrike" cap="none">
                <a:solidFill>
                  <a:srgbClr val="11559D"/>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81806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28"/>
        <p:cNvGrpSpPr/>
        <p:nvPr/>
      </p:nvGrpSpPr>
      <p:grpSpPr>
        <a:xfrm>
          <a:off x="0" y="0"/>
          <a:ext cx="0" cy="0"/>
          <a:chOff x="0" y="0"/>
          <a:chExt cx="0" cy="0"/>
        </a:xfrm>
      </p:grpSpPr>
      <p:sp>
        <p:nvSpPr>
          <p:cNvPr id="29" name="Google Shape;29;p275"/>
          <p:cNvSpPr>
            <a:spLocks noGrp="1"/>
          </p:cNvSpPr>
          <p:nvPr>
            <p:ph type="pic" idx="2"/>
          </p:nvPr>
        </p:nvSpPr>
        <p:spPr>
          <a:xfrm>
            <a:off x="6985535" y="3624637"/>
            <a:ext cx="2385600" cy="2385000"/>
          </a:xfrm>
          <a:prstGeom prst="rect">
            <a:avLst/>
          </a:prstGeom>
          <a:noFill/>
          <a:ln>
            <a:noFill/>
          </a:ln>
        </p:spPr>
        <p:txBody>
          <a:bodyPr spcFirstLastPara="1" wrap="square" lIns="121900" tIns="60925" rIns="121900" bIns="60925" anchor="t" anchorCtr="0">
            <a:noAutofit/>
          </a:bodyPr>
          <a:lstStyle>
            <a:lvl1pPr marR="0" lvl="0" algn="l" rtl="0">
              <a:lnSpc>
                <a:spcPct val="90000"/>
              </a:lnSpc>
              <a:spcBef>
                <a:spcPts val="1000"/>
              </a:spcBef>
              <a:spcAft>
                <a:spcPts val="0"/>
              </a:spcAft>
              <a:buClr>
                <a:srgbClr val="D8D8D8"/>
              </a:buClr>
              <a:buSzPts val="1300"/>
              <a:buFont typeface="Arial"/>
              <a:buNone/>
              <a:defRPr sz="1300" b="0" i="0" u="none" strike="noStrike" cap="none">
                <a:solidFill>
                  <a:srgbClr val="D8D8D8"/>
                </a:solidFill>
                <a:latin typeface="Calibri"/>
                <a:ea typeface="Calibri"/>
                <a:cs typeface="Calibri"/>
                <a:sym typeface="Calibri"/>
              </a:defRPr>
            </a:lvl1pPr>
            <a:lvl2pPr marR="0" lvl="1" algn="l" rtl="0">
              <a:lnSpc>
                <a:spcPct val="90000"/>
              </a:lnSpc>
              <a:spcBef>
                <a:spcPts val="500"/>
              </a:spcBef>
              <a:spcAft>
                <a:spcPts val="0"/>
              </a:spcAft>
              <a:buClr>
                <a:srgbClr val="11559D"/>
              </a:buClr>
              <a:buSzPts val="2400"/>
              <a:buFont typeface="Arial"/>
              <a:buChar char="•"/>
              <a:defRPr sz="2400" b="0" i="0" u="none" strike="noStrike" cap="none">
                <a:solidFill>
                  <a:srgbClr val="11559D"/>
                </a:solidFill>
                <a:latin typeface="Calibri"/>
                <a:ea typeface="Calibri"/>
                <a:cs typeface="Calibri"/>
                <a:sym typeface="Calibri"/>
              </a:defRPr>
            </a:lvl2pPr>
            <a:lvl3pPr marR="0" lvl="2" algn="l" rtl="0">
              <a:lnSpc>
                <a:spcPct val="90000"/>
              </a:lnSpc>
              <a:spcBef>
                <a:spcPts val="500"/>
              </a:spcBef>
              <a:spcAft>
                <a:spcPts val="0"/>
              </a:spcAft>
              <a:buClr>
                <a:srgbClr val="11559D"/>
              </a:buClr>
              <a:buSzPts val="2000"/>
              <a:buFont typeface="Arial"/>
              <a:buChar char="•"/>
              <a:defRPr sz="2000" b="0" i="0" u="none" strike="noStrike" cap="none">
                <a:solidFill>
                  <a:srgbClr val="11559D"/>
                </a:solidFill>
                <a:latin typeface="Calibri"/>
                <a:ea typeface="Calibri"/>
                <a:cs typeface="Calibri"/>
                <a:sym typeface="Calibri"/>
              </a:defRPr>
            </a:lvl3pPr>
            <a:lvl4pPr marR="0" lvl="3" algn="l" rtl="0">
              <a:lnSpc>
                <a:spcPct val="90000"/>
              </a:lnSpc>
              <a:spcBef>
                <a:spcPts val="500"/>
              </a:spcBef>
              <a:spcAft>
                <a:spcPts val="0"/>
              </a:spcAft>
              <a:buClr>
                <a:srgbClr val="11559D"/>
              </a:buClr>
              <a:buSzPts val="1800"/>
              <a:buFont typeface="Arial"/>
              <a:buChar char="•"/>
              <a:defRPr sz="1800" b="0" i="0" u="none" strike="noStrike" cap="none">
                <a:solidFill>
                  <a:srgbClr val="11559D"/>
                </a:solidFill>
                <a:latin typeface="Calibri"/>
                <a:ea typeface="Calibri"/>
                <a:cs typeface="Calibri"/>
                <a:sym typeface="Calibri"/>
              </a:defRPr>
            </a:lvl4pPr>
            <a:lvl5pPr marR="0" lvl="4" algn="l" rtl="0">
              <a:lnSpc>
                <a:spcPct val="90000"/>
              </a:lnSpc>
              <a:spcBef>
                <a:spcPts val="500"/>
              </a:spcBef>
              <a:spcAft>
                <a:spcPts val="0"/>
              </a:spcAft>
              <a:buClr>
                <a:srgbClr val="11559D"/>
              </a:buClr>
              <a:buSzPts val="1800"/>
              <a:buFont typeface="Arial"/>
              <a:buChar char="•"/>
              <a:defRPr sz="1800" b="0" i="0" u="none" strike="noStrike" cap="none">
                <a:solidFill>
                  <a:srgbClr val="11559D"/>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 name="Google Shape;30;p275"/>
          <p:cNvSpPr>
            <a:spLocks noGrp="1"/>
          </p:cNvSpPr>
          <p:nvPr>
            <p:ph type="pic" idx="3"/>
          </p:nvPr>
        </p:nvSpPr>
        <p:spPr>
          <a:xfrm>
            <a:off x="8629431" y="1668017"/>
            <a:ext cx="2385600" cy="2385000"/>
          </a:xfrm>
          <a:prstGeom prst="rect">
            <a:avLst/>
          </a:prstGeom>
          <a:noFill/>
          <a:ln>
            <a:noFill/>
          </a:ln>
        </p:spPr>
        <p:txBody>
          <a:bodyPr spcFirstLastPara="1" wrap="square" lIns="121900" tIns="60925" rIns="121900" bIns="60925" anchor="t" anchorCtr="0">
            <a:noAutofit/>
          </a:bodyPr>
          <a:lstStyle>
            <a:lvl1pPr marR="0" lvl="0" algn="l" rtl="0">
              <a:lnSpc>
                <a:spcPct val="90000"/>
              </a:lnSpc>
              <a:spcBef>
                <a:spcPts val="1000"/>
              </a:spcBef>
              <a:spcAft>
                <a:spcPts val="0"/>
              </a:spcAft>
              <a:buClr>
                <a:srgbClr val="D8D8D8"/>
              </a:buClr>
              <a:buSzPts val="1300"/>
              <a:buFont typeface="Arial"/>
              <a:buNone/>
              <a:defRPr sz="1300" b="0" i="0" u="none" strike="noStrike" cap="none">
                <a:solidFill>
                  <a:srgbClr val="D8D8D8"/>
                </a:solidFill>
                <a:latin typeface="Calibri"/>
                <a:ea typeface="Calibri"/>
                <a:cs typeface="Calibri"/>
                <a:sym typeface="Calibri"/>
              </a:defRPr>
            </a:lvl1pPr>
            <a:lvl2pPr marR="0" lvl="1" algn="l" rtl="0">
              <a:lnSpc>
                <a:spcPct val="90000"/>
              </a:lnSpc>
              <a:spcBef>
                <a:spcPts val="500"/>
              </a:spcBef>
              <a:spcAft>
                <a:spcPts val="0"/>
              </a:spcAft>
              <a:buClr>
                <a:srgbClr val="11559D"/>
              </a:buClr>
              <a:buSzPts val="2400"/>
              <a:buFont typeface="Arial"/>
              <a:buChar char="•"/>
              <a:defRPr sz="2400" b="0" i="0" u="none" strike="noStrike" cap="none">
                <a:solidFill>
                  <a:srgbClr val="11559D"/>
                </a:solidFill>
                <a:latin typeface="Calibri"/>
                <a:ea typeface="Calibri"/>
                <a:cs typeface="Calibri"/>
                <a:sym typeface="Calibri"/>
              </a:defRPr>
            </a:lvl2pPr>
            <a:lvl3pPr marR="0" lvl="2" algn="l" rtl="0">
              <a:lnSpc>
                <a:spcPct val="90000"/>
              </a:lnSpc>
              <a:spcBef>
                <a:spcPts val="500"/>
              </a:spcBef>
              <a:spcAft>
                <a:spcPts val="0"/>
              </a:spcAft>
              <a:buClr>
                <a:srgbClr val="11559D"/>
              </a:buClr>
              <a:buSzPts val="2000"/>
              <a:buFont typeface="Arial"/>
              <a:buChar char="•"/>
              <a:defRPr sz="2000" b="0" i="0" u="none" strike="noStrike" cap="none">
                <a:solidFill>
                  <a:srgbClr val="11559D"/>
                </a:solidFill>
                <a:latin typeface="Calibri"/>
                <a:ea typeface="Calibri"/>
                <a:cs typeface="Calibri"/>
                <a:sym typeface="Calibri"/>
              </a:defRPr>
            </a:lvl3pPr>
            <a:lvl4pPr marR="0" lvl="3" algn="l" rtl="0">
              <a:lnSpc>
                <a:spcPct val="90000"/>
              </a:lnSpc>
              <a:spcBef>
                <a:spcPts val="500"/>
              </a:spcBef>
              <a:spcAft>
                <a:spcPts val="0"/>
              </a:spcAft>
              <a:buClr>
                <a:srgbClr val="11559D"/>
              </a:buClr>
              <a:buSzPts val="1800"/>
              <a:buFont typeface="Arial"/>
              <a:buChar char="•"/>
              <a:defRPr sz="1800" b="0" i="0" u="none" strike="noStrike" cap="none">
                <a:solidFill>
                  <a:srgbClr val="11559D"/>
                </a:solidFill>
                <a:latin typeface="Calibri"/>
                <a:ea typeface="Calibri"/>
                <a:cs typeface="Calibri"/>
                <a:sym typeface="Calibri"/>
              </a:defRPr>
            </a:lvl4pPr>
            <a:lvl5pPr marR="0" lvl="4" algn="l" rtl="0">
              <a:lnSpc>
                <a:spcPct val="90000"/>
              </a:lnSpc>
              <a:spcBef>
                <a:spcPts val="500"/>
              </a:spcBef>
              <a:spcAft>
                <a:spcPts val="0"/>
              </a:spcAft>
              <a:buClr>
                <a:srgbClr val="11559D"/>
              </a:buClr>
              <a:buSzPts val="1800"/>
              <a:buFont typeface="Arial"/>
              <a:buChar char="•"/>
              <a:defRPr sz="1800" b="0" i="0" u="none" strike="noStrike" cap="none">
                <a:solidFill>
                  <a:srgbClr val="11559D"/>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 name="Google Shape;31;p275"/>
          <p:cNvSpPr>
            <a:spLocks noGrp="1"/>
          </p:cNvSpPr>
          <p:nvPr>
            <p:ph type="pic" idx="4"/>
          </p:nvPr>
        </p:nvSpPr>
        <p:spPr>
          <a:xfrm>
            <a:off x="4384819" y="3624637"/>
            <a:ext cx="2385600" cy="2385000"/>
          </a:xfrm>
          <a:prstGeom prst="rect">
            <a:avLst/>
          </a:prstGeom>
          <a:noFill/>
          <a:ln>
            <a:noFill/>
          </a:ln>
        </p:spPr>
        <p:txBody>
          <a:bodyPr spcFirstLastPara="1" wrap="square" lIns="121900" tIns="60925" rIns="121900" bIns="60925" anchor="t" anchorCtr="0">
            <a:noAutofit/>
          </a:bodyPr>
          <a:lstStyle>
            <a:lvl1pPr marR="0" lvl="0" algn="l" rtl="0">
              <a:lnSpc>
                <a:spcPct val="90000"/>
              </a:lnSpc>
              <a:spcBef>
                <a:spcPts val="1000"/>
              </a:spcBef>
              <a:spcAft>
                <a:spcPts val="0"/>
              </a:spcAft>
              <a:buClr>
                <a:srgbClr val="D8D8D8"/>
              </a:buClr>
              <a:buSzPts val="1300"/>
              <a:buFont typeface="Arial"/>
              <a:buNone/>
              <a:defRPr sz="1300" b="0" i="0" u="none" strike="noStrike" cap="none">
                <a:solidFill>
                  <a:srgbClr val="D8D8D8"/>
                </a:solidFill>
                <a:latin typeface="Calibri"/>
                <a:ea typeface="Calibri"/>
                <a:cs typeface="Calibri"/>
                <a:sym typeface="Calibri"/>
              </a:defRPr>
            </a:lvl1pPr>
            <a:lvl2pPr marR="0" lvl="1" algn="l" rtl="0">
              <a:lnSpc>
                <a:spcPct val="90000"/>
              </a:lnSpc>
              <a:spcBef>
                <a:spcPts val="500"/>
              </a:spcBef>
              <a:spcAft>
                <a:spcPts val="0"/>
              </a:spcAft>
              <a:buClr>
                <a:srgbClr val="11559D"/>
              </a:buClr>
              <a:buSzPts val="2400"/>
              <a:buFont typeface="Arial"/>
              <a:buChar char="•"/>
              <a:defRPr sz="2400" b="0" i="0" u="none" strike="noStrike" cap="none">
                <a:solidFill>
                  <a:srgbClr val="11559D"/>
                </a:solidFill>
                <a:latin typeface="Calibri"/>
                <a:ea typeface="Calibri"/>
                <a:cs typeface="Calibri"/>
                <a:sym typeface="Calibri"/>
              </a:defRPr>
            </a:lvl2pPr>
            <a:lvl3pPr marR="0" lvl="2" algn="l" rtl="0">
              <a:lnSpc>
                <a:spcPct val="90000"/>
              </a:lnSpc>
              <a:spcBef>
                <a:spcPts val="500"/>
              </a:spcBef>
              <a:spcAft>
                <a:spcPts val="0"/>
              </a:spcAft>
              <a:buClr>
                <a:srgbClr val="11559D"/>
              </a:buClr>
              <a:buSzPts val="2000"/>
              <a:buFont typeface="Arial"/>
              <a:buChar char="•"/>
              <a:defRPr sz="2000" b="0" i="0" u="none" strike="noStrike" cap="none">
                <a:solidFill>
                  <a:srgbClr val="11559D"/>
                </a:solidFill>
                <a:latin typeface="Calibri"/>
                <a:ea typeface="Calibri"/>
                <a:cs typeface="Calibri"/>
                <a:sym typeface="Calibri"/>
              </a:defRPr>
            </a:lvl3pPr>
            <a:lvl4pPr marR="0" lvl="3" algn="l" rtl="0">
              <a:lnSpc>
                <a:spcPct val="90000"/>
              </a:lnSpc>
              <a:spcBef>
                <a:spcPts val="500"/>
              </a:spcBef>
              <a:spcAft>
                <a:spcPts val="0"/>
              </a:spcAft>
              <a:buClr>
                <a:srgbClr val="11559D"/>
              </a:buClr>
              <a:buSzPts val="1800"/>
              <a:buFont typeface="Arial"/>
              <a:buChar char="•"/>
              <a:defRPr sz="1800" b="0" i="0" u="none" strike="noStrike" cap="none">
                <a:solidFill>
                  <a:srgbClr val="11559D"/>
                </a:solidFill>
                <a:latin typeface="Calibri"/>
                <a:ea typeface="Calibri"/>
                <a:cs typeface="Calibri"/>
                <a:sym typeface="Calibri"/>
              </a:defRPr>
            </a:lvl4pPr>
            <a:lvl5pPr marR="0" lvl="4" algn="l" rtl="0">
              <a:lnSpc>
                <a:spcPct val="90000"/>
              </a:lnSpc>
              <a:spcBef>
                <a:spcPts val="500"/>
              </a:spcBef>
              <a:spcAft>
                <a:spcPts val="0"/>
              </a:spcAft>
              <a:buClr>
                <a:srgbClr val="11559D"/>
              </a:buClr>
              <a:buSzPts val="1800"/>
              <a:buFont typeface="Arial"/>
              <a:buChar char="•"/>
              <a:defRPr sz="1800" b="0" i="0" u="none" strike="noStrike" cap="none">
                <a:solidFill>
                  <a:srgbClr val="11559D"/>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275"/>
          <p:cNvSpPr>
            <a:spLocks noGrp="1"/>
          </p:cNvSpPr>
          <p:nvPr>
            <p:ph type="pic" idx="5"/>
          </p:nvPr>
        </p:nvSpPr>
        <p:spPr>
          <a:xfrm>
            <a:off x="2525753" y="1668017"/>
            <a:ext cx="2385600" cy="2385000"/>
          </a:xfrm>
          <a:prstGeom prst="rect">
            <a:avLst/>
          </a:prstGeom>
          <a:noFill/>
          <a:ln>
            <a:noFill/>
          </a:ln>
        </p:spPr>
        <p:txBody>
          <a:bodyPr spcFirstLastPara="1" wrap="square" lIns="121900" tIns="60925" rIns="121900" bIns="60925" anchor="t" anchorCtr="0">
            <a:noAutofit/>
          </a:bodyPr>
          <a:lstStyle>
            <a:lvl1pPr marR="0" lvl="0" algn="l" rtl="0">
              <a:lnSpc>
                <a:spcPct val="90000"/>
              </a:lnSpc>
              <a:spcBef>
                <a:spcPts val="1000"/>
              </a:spcBef>
              <a:spcAft>
                <a:spcPts val="0"/>
              </a:spcAft>
              <a:buClr>
                <a:srgbClr val="D8D8D8"/>
              </a:buClr>
              <a:buSzPts val="1300"/>
              <a:buFont typeface="Arial"/>
              <a:buNone/>
              <a:defRPr sz="1300" b="0" i="0" u="none" strike="noStrike" cap="none">
                <a:solidFill>
                  <a:srgbClr val="D8D8D8"/>
                </a:solidFill>
                <a:latin typeface="Calibri"/>
                <a:ea typeface="Calibri"/>
                <a:cs typeface="Calibri"/>
                <a:sym typeface="Calibri"/>
              </a:defRPr>
            </a:lvl1pPr>
            <a:lvl2pPr marR="0" lvl="1" algn="l" rtl="0">
              <a:lnSpc>
                <a:spcPct val="90000"/>
              </a:lnSpc>
              <a:spcBef>
                <a:spcPts val="500"/>
              </a:spcBef>
              <a:spcAft>
                <a:spcPts val="0"/>
              </a:spcAft>
              <a:buClr>
                <a:srgbClr val="11559D"/>
              </a:buClr>
              <a:buSzPts val="2400"/>
              <a:buFont typeface="Arial"/>
              <a:buChar char="•"/>
              <a:defRPr sz="2400" b="0" i="0" u="none" strike="noStrike" cap="none">
                <a:solidFill>
                  <a:srgbClr val="11559D"/>
                </a:solidFill>
                <a:latin typeface="Calibri"/>
                <a:ea typeface="Calibri"/>
                <a:cs typeface="Calibri"/>
                <a:sym typeface="Calibri"/>
              </a:defRPr>
            </a:lvl2pPr>
            <a:lvl3pPr marR="0" lvl="2" algn="l" rtl="0">
              <a:lnSpc>
                <a:spcPct val="90000"/>
              </a:lnSpc>
              <a:spcBef>
                <a:spcPts val="500"/>
              </a:spcBef>
              <a:spcAft>
                <a:spcPts val="0"/>
              </a:spcAft>
              <a:buClr>
                <a:srgbClr val="11559D"/>
              </a:buClr>
              <a:buSzPts val="2000"/>
              <a:buFont typeface="Arial"/>
              <a:buChar char="•"/>
              <a:defRPr sz="2000" b="0" i="0" u="none" strike="noStrike" cap="none">
                <a:solidFill>
                  <a:srgbClr val="11559D"/>
                </a:solidFill>
                <a:latin typeface="Calibri"/>
                <a:ea typeface="Calibri"/>
                <a:cs typeface="Calibri"/>
                <a:sym typeface="Calibri"/>
              </a:defRPr>
            </a:lvl3pPr>
            <a:lvl4pPr marR="0" lvl="3" algn="l" rtl="0">
              <a:lnSpc>
                <a:spcPct val="90000"/>
              </a:lnSpc>
              <a:spcBef>
                <a:spcPts val="500"/>
              </a:spcBef>
              <a:spcAft>
                <a:spcPts val="0"/>
              </a:spcAft>
              <a:buClr>
                <a:srgbClr val="11559D"/>
              </a:buClr>
              <a:buSzPts val="1800"/>
              <a:buFont typeface="Arial"/>
              <a:buChar char="•"/>
              <a:defRPr sz="1800" b="0" i="0" u="none" strike="noStrike" cap="none">
                <a:solidFill>
                  <a:srgbClr val="11559D"/>
                </a:solidFill>
                <a:latin typeface="Calibri"/>
                <a:ea typeface="Calibri"/>
                <a:cs typeface="Calibri"/>
                <a:sym typeface="Calibri"/>
              </a:defRPr>
            </a:lvl4pPr>
            <a:lvl5pPr marR="0" lvl="4" algn="l" rtl="0">
              <a:lnSpc>
                <a:spcPct val="90000"/>
              </a:lnSpc>
              <a:spcBef>
                <a:spcPts val="500"/>
              </a:spcBef>
              <a:spcAft>
                <a:spcPts val="0"/>
              </a:spcAft>
              <a:buClr>
                <a:srgbClr val="11559D"/>
              </a:buClr>
              <a:buSzPts val="1800"/>
              <a:buFont typeface="Arial"/>
              <a:buChar char="•"/>
              <a:defRPr sz="1800" b="0" i="0" u="none" strike="noStrike" cap="none">
                <a:solidFill>
                  <a:srgbClr val="11559D"/>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95208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276"/>
          <p:cNvSpPr txBox="1">
            <a:spLocks noGrp="1"/>
          </p:cNvSpPr>
          <p:nvPr>
            <p:ph type="body" idx="1"/>
          </p:nvPr>
        </p:nvSpPr>
        <p:spPr>
          <a:xfrm>
            <a:off x="412955" y="1387684"/>
            <a:ext cx="5270100" cy="4801800"/>
          </a:xfrm>
          <a:prstGeom prst="rect">
            <a:avLst/>
          </a:prstGeom>
          <a:noFill/>
          <a:ln>
            <a:noFill/>
          </a:ln>
        </p:spPr>
        <p:txBody>
          <a:bodyPr spcFirstLastPara="1" wrap="square" lIns="121900" tIns="60925" rIns="121900" bIns="60925" anchor="t" anchorCtr="0">
            <a:noAutofit/>
          </a:bodyPr>
          <a:lstStyle>
            <a:lvl1pPr marL="609585" lvl="0" indent="-507987" algn="l">
              <a:lnSpc>
                <a:spcPct val="90000"/>
              </a:lnSpc>
              <a:spcBef>
                <a:spcPts val="1000"/>
              </a:spcBef>
              <a:spcAft>
                <a:spcPts val="0"/>
              </a:spcAft>
              <a:buClr>
                <a:srgbClr val="11559D"/>
              </a:buClr>
              <a:buSzPts val="2400"/>
              <a:buChar char="•"/>
              <a:defRPr>
                <a:latin typeface="Calibri"/>
                <a:ea typeface="Calibri"/>
                <a:cs typeface="Calibri"/>
                <a:sym typeface="Calibri"/>
              </a:defRPr>
            </a:lvl1pPr>
            <a:lvl2pPr marL="1219170" lvl="1" indent="-507987" algn="l">
              <a:lnSpc>
                <a:spcPct val="90000"/>
              </a:lnSpc>
              <a:spcBef>
                <a:spcPts val="500"/>
              </a:spcBef>
              <a:spcAft>
                <a:spcPts val="0"/>
              </a:spcAft>
              <a:buClr>
                <a:srgbClr val="11559D"/>
              </a:buClr>
              <a:buSzPts val="2400"/>
              <a:buChar char="•"/>
              <a:defRPr/>
            </a:lvl2pPr>
            <a:lvl3pPr marL="1828754" lvl="2" indent="-507987" algn="l">
              <a:lnSpc>
                <a:spcPct val="90000"/>
              </a:lnSpc>
              <a:spcBef>
                <a:spcPts val="500"/>
              </a:spcBef>
              <a:spcAft>
                <a:spcPts val="0"/>
              </a:spcAft>
              <a:buClr>
                <a:srgbClr val="11559D"/>
              </a:buClr>
              <a:buSzPts val="2400"/>
              <a:buChar char="•"/>
              <a:defRPr/>
            </a:lvl3pPr>
            <a:lvl4pPr marL="2438339" lvl="3" indent="-507987" algn="l">
              <a:lnSpc>
                <a:spcPct val="90000"/>
              </a:lnSpc>
              <a:spcBef>
                <a:spcPts val="500"/>
              </a:spcBef>
              <a:spcAft>
                <a:spcPts val="0"/>
              </a:spcAft>
              <a:buClr>
                <a:srgbClr val="11559D"/>
              </a:buClr>
              <a:buSzPts val="2400"/>
              <a:buChar char="•"/>
              <a:defRPr/>
            </a:lvl4pPr>
            <a:lvl5pPr marL="3047924" lvl="4" indent="-507987" algn="l">
              <a:lnSpc>
                <a:spcPct val="90000"/>
              </a:lnSpc>
              <a:spcBef>
                <a:spcPts val="500"/>
              </a:spcBef>
              <a:spcAft>
                <a:spcPts val="0"/>
              </a:spcAft>
              <a:buClr>
                <a:srgbClr val="11559D"/>
              </a:buClr>
              <a:buSzPts val="2400"/>
              <a:buChar char="•"/>
              <a:defRPr/>
            </a:lvl5pPr>
            <a:lvl6pPr marL="3657509" lvl="5" indent="-507987" algn="l">
              <a:lnSpc>
                <a:spcPct val="90000"/>
              </a:lnSpc>
              <a:spcBef>
                <a:spcPts val="500"/>
              </a:spcBef>
              <a:spcAft>
                <a:spcPts val="0"/>
              </a:spcAft>
              <a:buClr>
                <a:schemeClr val="dk1"/>
              </a:buClr>
              <a:buSzPts val="2400"/>
              <a:buChar char="•"/>
              <a:defRPr/>
            </a:lvl6pPr>
            <a:lvl7pPr marL="4267093" lvl="6" indent="-507987" algn="l">
              <a:lnSpc>
                <a:spcPct val="90000"/>
              </a:lnSpc>
              <a:spcBef>
                <a:spcPts val="500"/>
              </a:spcBef>
              <a:spcAft>
                <a:spcPts val="0"/>
              </a:spcAft>
              <a:buClr>
                <a:schemeClr val="dk1"/>
              </a:buClr>
              <a:buSzPts val="2400"/>
              <a:buChar char="•"/>
              <a:defRPr/>
            </a:lvl7pPr>
            <a:lvl8pPr marL="4876678" lvl="7" indent="-507987" algn="l">
              <a:lnSpc>
                <a:spcPct val="90000"/>
              </a:lnSpc>
              <a:spcBef>
                <a:spcPts val="500"/>
              </a:spcBef>
              <a:spcAft>
                <a:spcPts val="0"/>
              </a:spcAft>
              <a:buClr>
                <a:schemeClr val="dk1"/>
              </a:buClr>
              <a:buSzPts val="2400"/>
              <a:buChar char="•"/>
              <a:defRPr/>
            </a:lvl8pPr>
            <a:lvl9pPr marL="5486263" lvl="8" indent="-507987" algn="l">
              <a:lnSpc>
                <a:spcPct val="90000"/>
              </a:lnSpc>
              <a:spcBef>
                <a:spcPts val="500"/>
              </a:spcBef>
              <a:spcAft>
                <a:spcPts val="0"/>
              </a:spcAft>
              <a:buClr>
                <a:schemeClr val="dk1"/>
              </a:buClr>
              <a:buSzPts val="2400"/>
              <a:buChar char="•"/>
              <a:defRPr/>
            </a:lvl9pPr>
          </a:lstStyle>
          <a:p>
            <a:endParaRPr/>
          </a:p>
        </p:txBody>
      </p:sp>
      <p:sp>
        <p:nvSpPr>
          <p:cNvPr id="35" name="Google Shape;35;p276"/>
          <p:cNvSpPr txBox="1">
            <a:spLocks noGrp="1"/>
          </p:cNvSpPr>
          <p:nvPr>
            <p:ph type="body" idx="2"/>
          </p:nvPr>
        </p:nvSpPr>
        <p:spPr>
          <a:xfrm>
            <a:off x="6083709" y="1375188"/>
            <a:ext cx="5270100" cy="4814400"/>
          </a:xfrm>
          <a:prstGeom prst="rect">
            <a:avLst/>
          </a:prstGeom>
          <a:noFill/>
          <a:ln>
            <a:noFill/>
          </a:ln>
        </p:spPr>
        <p:txBody>
          <a:bodyPr spcFirstLastPara="1" wrap="square" lIns="121900" tIns="60925" rIns="121900" bIns="60925" anchor="t" anchorCtr="0">
            <a:noAutofit/>
          </a:bodyPr>
          <a:lstStyle>
            <a:lvl1pPr marL="609585" lvl="0" indent="-507987" algn="l">
              <a:lnSpc>
                <a:spcPct val="90000"/>
              </a:lnSpc>
              <a:spcBef>
                <a:spcPts val="1000"/>
              </a:spcBef>
              <a:spcAft>
                <a:spcPts val="0"/>
              </a:spcAft>
              <a:buClr>
                <a:srgbClr val="11559D"/>
              </a:buClr>
              <a:buSzPts val="2400"/>
              <a:buChar char="•"/>
              <a:defRPr>
                <a:latin typeface="Calibri"/>
                <a:ea typeface="Calibri"/>
                <a:cs typeface="Calibri"/>
                <a:sym typeface="Calibri"/>
              </a:defRPr>
            </a:lvl1pPr>
            <a:lvl2pPr marL="1219170" lvl="1" indent="-507987" algn="l">
              <a:lnSpc>
                <a:spcPct val="90000"/>
              </a:lnSpc>
              <a:spcBef>
                <a:spcPts val="500"/>
              </a:spcBef>
              <a:spcAft>
                <a:spcPts val="0"/>
              </a:spcAft>
              <a:buClr>
                <a:srgbClr val="11559D"/>
              </a:buClr>
              <a:buSzPts val="2400"/>
              <a:buChar char="•"/>
              <a:defRPr/>
            </a:lvl2pPr>
            <a:lvl3pPr marL="1828754" lvl="2" indent="-507987" algn="l">
              <a:lnSpc>
                <a:spcPct val="90000"/>
              </a:lnSpc>
              <a:spcBef>
                <a:spcPts val="500"/>
              </a:spcBef>
              <a:spcAft>
                <a:spcPts val="0"/>
              </a:spcAft>
              <a:buClr>
                <a:srgbClr val="11559D"/>
              </a:buClr>
              <a:buSzPts val="2400"/>
              <a:buChar char="•"/>
              <a:defRPr/>
            </a:lvl3pPr>
            <a:lvl4pPr marL="2438339" lvl="3" indent="-507987" algn="l">
              <a:lnSpc>
                <a:spcPct val="90000"/>
              </a:lnSpc>
              <a:spcBef>
                <a:spcPts val="500"/>
              </a:spcBef>
              <a:spcAft>
                <a:spcPts val="0"/>
              </a:spcAft>
              <a:buClr>
                <a:srgbClr val="11559D"/>
              </a:buClr>
              <a:buSzPts val="2400"/>
              <a:buChar char="•"/>
              <a:defRPr/>
            </a:lvl4pPr>
            <a:lvl5pPr marL="3047924" lvl="4" indent="-507987" algn="l">
              <a:lnSpc>
                <a:spcPct val="90000"/>
              </a:lnSpc>
              <a:spcBef>
                <a:spcPts val="500"/>
              </a:spcBef>
              <a:spcAft>
                <a:spcPts val="0"/>
              </a:spcAft>
              <a:buClr>
                <a:srgbClr val="11559D"/>
              </a:buClr>
              <a:buSzPts val="2400"/>
              <a:buChar char="•"/>
              <a:defRPr/>
            </a:lvl5pPr>
            <a:lvl6pPr marL="3657509" lvl="5" indent="-507987" algn="l">
              <a:lnSpc>
                <a:spcPct val="90000"/>
              </a:lnSpc>
              <a:spcBef>
                <a:spcPts val="500"/>
              </a:spcBef>
              <a:spcAft>
                <a:spcPts val="0"/>
              </a:spcAft>
              <a:buClr>
                <a:schemeClr val="dk1"/>
              </a:buClr>
              <a:buSzPts val="2400"/>
              <a:buChar char="•"/>
              <a:defRPr/>
            </a:lvl6pPr>
            <a:lvl7pPr marL="4267093" lvl="6" indent="-507987" algn="l">
              <a:lnSpc>
                <a:spcPct val="90000"/>
              </a:lnSpc>
              <a:spcBef>
                <a:spcPts val="500"/>
              </a:spcBef>
              <a:spcAft>
                <a:spcPts val="0"/>
              </a:spcAft>
              <a:buClr>
                <a:schemeClr val="dk1"/>
              </a:buClr>
              <a:buSzPts val="2400"/>
              <a:buChar char="•"/>
              <a:defRPr/>
            </a:lvl7pPr>
            <a:lvl8pPr marL="4876678" lvl="7" indent="-507987" algn="l">
              <a:lnSpc>
                <a:spcPct val="90000"/>
              </a:lnSpc>
              <a:spcBef>
                <a:spcPts val="500"/>
              </a:spcBef>
              <a:spcAft>
                <a:spcPts val="0"/>
              </a:spcAft>
              <a:buClr>
                <a:schemeClr val="dk1"/>
              </a:buClr>
              <a:buSzPts val="2400"/>
              <a:buChar char="•"/>
              <a:defRPr/>
            </a:lvl8pPr>
            <a:lvl9pPr marL="5486263" lvl="8" indent="-507987" algn="l">
              <a:lnSpc>
                <a:spcPct val="90000"/>
              </a:lnSpc>
              <a:spcBef>
                <a:spcPts val="500"/>
              </a:spcBef>
              <a:spcAft>
                <a:spcPts val="0"/>
              </a:spcAft>
              <a:buClr>
                <a:schemeClr val="dk1"/>
              </a:buClr>
              <a:buSzPts val="2400"/>
              <a:buChar char="•"/>
              <a:defRPr/>
            </a:lvl9pPr>
          </a:lstStyle>
          <a:p>
            <a:endParaRPr/>
          </a:p>
        </p:txBody>
      </p:sp>
      <p:sp>
        <p:nvSpPr>
          <p:cNvPr id="36" name="Google Shape;36;p276"/>
          <p:cNvSpPr txBox="1"/>
          <p:nvPr/>
        </p:nvSpPr>
        <p:spPr>
          <a:xfrm>
            <a:off x="412954" y="218975"/>
            <a:ext cx="10940700" cy="578700"/>
          </a:xfrm>
          <a:prstGeom prst="rect">
            <a:avLst/>
          </a:prstGeom>
          <a:noFill/>
          <a:ln>
            <a:noFill/>
          </a:ln>
        </p:spPr>
        <p:txBody>
          <a:bodyPr spcFirstLastPara="1" wrap="square" lIns="91400" tIns="45700" rIns="91400" bIns="45700" anchor="ctr" anchorCtr="0">
            <a:noAutofit/>
          </a:bodyPr>
          <a:lstStyle/>
          <a:p>
            <a:pPr marL="0" marR="0" lvl="0" indent="0" algn="l" rtl="0">
              <a:lnSpc>
                <a:spcPct val="90000"/>
              </a:lnSpc>
              <a:spcBef>
                <a:spcPts val="0"/>
              </a:spcBef>
              <a:spcAft>
                <a:spcPts val="0"/>
              </a:spcAft>
              <a:buClr>
                <a:srgbClr val="11559D"/>
              </a:buClr>
              <a:buSzPts val="2800"/>
              <a:buFont typeface="Montserrat"/>
              <a:buNone/>
            </a:pPr>
            <a:r>
              <a:rPr lang="en-US" sz="2800" b="0" i="0" u="none" strike="noStrike" cap="none">
                <a:solidFill>
                  <a:srgbClr val="11559D"/>
                </a:solidFill>
                <a:latin typeface="Calibri"/>
                <a:ea typeface="Calibri"/>
                <a:cs typeface="Calibri"/>
                <a:sym typeface="Calibri"/>
              </a:rPr>
              <a:t>Click to edit Master title style</a:t>
            </a:r>
            <a:endParaRPr sz="2800" b="0" i="0" u="none" strike="noStrike" cap="none">
              <a:solidFill>
                <a:srgbClr val="11559D"/>
              </a:solidFill>
              <a:latin typeface="Calibri"/>
              <a:ea typeface="Calibri"/>
              <a:cs typeface="Calibri"/>
              <a:sym typeface="Calibri"/>
            </a:endParaRPr>
          </a:p>
        </p:txBody>
      </p:sp>
      <p:sp>
        <p:nvSpPr>
          <p:cNvPr id="37" name="Google Shape;37;p276"/>
          <p:cNvSpPr txBox="1">
            <a:spLocks noGrp="1"/>
          </p:cNvSpPr>
          <p:nvPr>
            <p:ph type="body" idx="3"/>
          </p:nvPr>
        </p:nvSpPr>
        <p:spPr>
          <a:xfrm>
            <a:off x="412955" y="796415"/>
            <a:ext cx="10940700" cy="363900"/>
          </a:xfrm>
          <a:prstGeom prst="rect">
            <a:avLst/>
          </a:prstGeom>
          <a:noFill/>
          <a:ln>
            <a:noFill/>
          </a:ln>
        </p:spPr>
        <p:txBody>
          <a:bodyPr spcFirstLastPara="1" wrap="square" lIns="121900" tIns="60925" rIns="121900" bIns="60925" anchor="t" anchorCtr="0">
            <a:noAutofit/>
          </a:bodyPr>
          <a:lstStyle>
            <a:lvl1pPr marL="609585" lvl="0" indent="-304792" algn="l">
              <a:lnSpc>
                <a:spcPct val="90000"/>
              </a:lnSpc>
              <a:spcBef>
                <a:spcPts val="1000"/>
              </a:spcBef>
              <a:spcAft>
                <a:spcPts val="0"/>
              </a:spcAft>
              <a:buClr>
                <a:srgbClr val="11559D"/>
              </a:buClr>
              <a:buSzPts val="1800"/>
              <a:buNone/>
              <a:defRPr sz="1800">
                <a:solidFill>
                  <a:srgbClr val="11559D"/>
                </a:solidFill>
                <a:latin typeface="Calibri"/>
                <a:ea typeface="Calibri"/>
                <a:cs typeface="Calibri"/>
                <a:sym typeface="Calibri"/>
              </a:defRPr>
            </a:lvl1pPr>
            <a:lvl2pPr marL="1219170" lvl="1" indent="-304792" algn="l">
              <a:lnSpc>
                <a:spcPct val="90000"/>
              </a:lnSpc>
              <a:spcBef>
                <a:spcPts val="500"/>
              </a:spcBef>
              <a:spcAft>
                <a:spcPts val="0"/>
              </a:spcAft>
              <a:buClr>
                <a:srgbClr val="888888"/>
              </a:buClr>
              <a:buSzPts val="2000"/>
              <a:buNone/>
              <a:defRPr sz="2000">
                <a:solidFill>
                  <a:srgbClr val="888888"/>
                </a:solidFill>
              </a:defRPr>
            </a:lvl2pPr>
            <a:lvl3pPr marL="1828754" lvl="2" indent="-304792" algn="l">
              <a:lnSpc>
                <a:spcPct val="90000"/>
              </a:lnSpc>
              <a:spcBef>
                <a:spcPts val="500"/>
              </a:spcBef>
              <a:spcAft>
                <a:spcPts val="0"/>
              </a:spcAft>
              <a:buClr>
                <a:srgbClr val="888888"/>
              </a:buClr>
              <a:buSzPts val="1800"/>
              <a:buNone/>
              <a:defRPr sz="1800">
                <a:solidFill>
                  <a:srgbClr val="888888"/>
                </a:solidFill>
              </a:defRPr>
            </a:lvl3pPr>
            <a:lvl4pPr marL="2438339" lvl="3" indent="-304792" algn="l">
              <a:lnSpc>
                <a:spcPct val="90000"/>
              </a:lnSpc>
              <a:spcBef>
                <a:spcPts val="500"/>
              </a:spcBef>
              <a:spcAft>
                <a:spcPts val="0"/>
              </a:spcAft>
              <a:buClr>
                <a:srgbClr val="888888"/>
              </a:buClr>
              <a:buSzPts val="1600"/>
              <a:buNone/>
              <a:defRPr sz="1600">
                <a:solidFill>
                  <a:srgbClr val="888888"/>
                </a:solidFill>
              </a:defRPr>
            </a:lvl4pPr>
            <a:lvl5pPr marL="3047924" lvl="4" indent="-304792" algn="l">
              <a:lnSpc>
                <a:spcPct val="90000"/>
              </a:lnSpc>
              <a:spcBef>
                <a:spcPts val="500"/>
              </a:spcBef>
              <a:spcAft>
                <a:spcPts val="0"/>
              </a:spcAft>
              <a:buClr>
                <a:srgbClr val="888888"/>
              </a:buClr>
              <a:buSzPts val="1600"/>
              <a:buNone/>
              <a:defRPr sz="1600">
                <a:solidFill>
                  <a:srgbClr val="888888"/>
                </a:solidFill>
              </a:defRPr>
            </a:lvl5pPr>
            <a:lvl6pPr marL="3657509" lvl="5" indent="-304792" algn="l">
              <a:lnSpc>
                <a:spcPct val="90000"/>
              </a:lnSpc>
              <a:spcBef>
                <a:spcPts val="500"/>
              </a:spcBef>
              <a:spcAft>
                <a:spcPts val="0"/>
              </a:spcAft>
              <a:buClr>
                <a:srgbClr val="888888"/>
              </a:buClr>
              <a:buSzPts val="1600"/>
              <a:buNone/>
              <a:defRPr sz="1600">
                <a:solidFill>
                  <a:srgbClr val="888888"/>
                </a:solidFill>
              </a:defRPr>
            </a:lvl6pPr>
            <a:lvl7pPr marL="4267093" lvl="6" indent="-304792" algn="l">
              <a:lnSpc>
                <a:spcPct val="90000"/>
              </a:lnSpc>
              <a:spcBef>
                <a:spcPts val="500"/>
              </a:spcBef>
              <a:spcAft>
                <a:spcPts val="0"/>
              </a:spcAft>
              <a:buClr>
                <a:srgbClr val="888888"/>
              </a:buClr>
              <a:buSzPts val="1600"/>
              <a:buNone/>
              <a:defRPr sz="1600">
                <a:solidFill>
                  <a:srgbClr val="888888"/>
                </a:solidFill>
              </a:defRPr>
            </a:lvl7pPr>
            <a:lvl8pPr marL="4876678" lvl="7" indent="-304792" algn="l">
              <a:lnSpc>
                <a:spcPct val="90000"/>
              </a:lnSpc>
              <a:spcBef>
                <a:spcPts val="500"/>
              </a:spcBef>
              <a:spcAft>
                <a:spcPts val="0"/>
              </a:spcAft>
              <a:buClr>
                <a:srgbClr val="888888"/>
              </a:buClr>
              <a:buSzPts val="1600"/>
              <a:buNone/>
              <a:defRPr sz="1600">
                <a:solidFill>
                  <a:srgbClr val="888888"/>
                </a:solidFill>
              </a:defRPr>
            </a:lvl8pPr>
            <a:lvl9pPr marL="5486263" lvl="8" indent="-304792" algn="l">
              <a:lnSpc>
                <a:spcPct val="90000"/>
              </a:lnSpc>
              <a:spcBef>
                <a:spcPts val="500"/>
              </a:spcBef>
              <a:spcAft>
                <a:spcPts val="0"/>
              </a:spcAft>
              <a:buClr>
                <a:srgbClr val="888888"/>
              </a:buClr>
              <a:buSzPts val="1600"/>
              <a:buNone/>
              <a:defRPr sz="1600">
                <a:solidFill>
                  <a:srgbClr val="888888"/>
                </a:solidFill>
              </a:defRPr>
            </a:lvl9pPr>
          </a:lstStyle>
          <a:p>
            <a:endParaRPr/>
          </a:p>
        </p:txBody>
      </p:sp>
    </p:spTree>
    <p:extLst>
      <p:ext uri="{BB962C8B-B14F-4D97-AF65-F5344CB8AC3E}">
        <p14:creationId xmlns:p14="http://schemas.microsoft.com/office/powerpoint/2010/main" val="1832368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8"/>
        <p:cNvGrpSpPr/>
        <p:nvPr/>
      </p:nvGrpSpPr>
      <p:grpSpPr>
        <a:xfrm>
          <a:off x="0" y="0"/>
          <a:ext cx="0" cy="0"/>
          <a:chOff x="0" y="0"/>
          <a:chExt cx="0" cy="0"/>
        </a:xfrm>
      </p:grpSpPr>
      <p:sp>
        <p:nvSpPr>
          <p:cNvPr id="39" name="Google Shape;39;p277"/>
          <p:cNvSpPr txBox="1"/>
          <p:nvPr/>
        </p:nvSpPr>
        <p:spPr>
          <a:xfrm>
            <a:off x="412954" y="218975"/>
            <a:ext cx="10940700" cy="578700"/>
          </a:xfrm>
          <a:prstGeom prst="rect">
            <a:avLst/>
          </a:prstGeom>
          <a:noFill/>
          <a:ln>
            <a:noFill/>
          </a:ln>
        </p:spPr>
        <p:txBody>
          <a:bodyPr spcFirstLastPara="1" wrap="square" lIns="91400" tIns="45700" rIns="91400" bIns="45700" anchor="ctr" anchorCtr="0">
            <a:noAutofit/>
          </a:bodyPr>
          <a:lstStyle/>
          <a:p>
            <a:pPr marL="0" marR="0" lvl="0" indent="0" algn="l" rtl="0">
              <a:lnSpc>
                <a:spcPct val="90000"/>
              </a:lnSpc>
              <a:spcBef>
                <a:spcPts val="0"/>
              </a:spcBef>
              <a:spcAft>
                <a:spcPts val="0"/>
              </a:spcAft>
              <a:buClr>
                <a:srgbClr val="11559D"/>
              </a:buClr>
              <a:buSzPts val="2800"/>
              <a:buFont typeface="Montserrat"/>
              <a:buNone/>
            </a:pPr>
            <a:r>
              <a:rPr lang="en-US" sz="2800" b="0" i="0" u="none" strike="noStrike" cap="none">
                <a:solidFill>
                  <a:srgbClr val="11559D"/>
                </a:solidFill>
                <a:latin typeface="Calibri"/>
                <a:ea typeface="Calibri"/>
                <a:cs typeface="Calibri"/>
                <a:sym typeface="Calibri"/>
              </a:rPr>
              <a:t>Click to edit Master title style</a:t>
            </a:r>
            <a:endParaRPr sz="2800" b="0" i="0" u="none" strike="noStrike" cap="none">
              <a:solidFill>
                <a:srgbClr val="11559D"/>
              </a:solidFill>
              <a:latin typeface="Calibri"/>
              <a:ea typeface="Calibri"/>
              <a:cs typeface="Calibri"/>
              <a:sym typeface="Calibri"/>
            </a:endParaRPr>
          </a:p>
        </p:txBody>
      </p:sp>
      <p:sp>
        <p:nvSpPr>
          <p:cNvPr id="40" name="Google Shape;40;p277"/>
          <p:cNvSpPr txBox="1">
            <a:spLocks noGrp="1"/>
          </p:cNvSpPr>
          <p:nvPr>
            <p:ph type="body" idx="1"/>
          </p:nvPr>
        </p:nvSpPr>
        <p:spPr>
          <a:xfrm>
            <a:off x="412955" y="796415"/>
            <a:ext cx="10940700" cy="363900"/>
          </a:xfrm>
          <a:prstGeom prst="rect">
            <a:avLst/>
          </a:prstGeom>
          <a:noFill/>
          <a:ln>
            <a:noFill/>
          </a:ln>
        </p:spPr>
        <p:txBody>
          <a:bodyPr spcFirstLastPara="1" wrap="square" lIns="121900" tIns="60925" rIns="121900" bIns="60925" anchor="t" anchorCtr="0">
            <a:noAutofit/>
          </a:bodyPr>
          <a:lstStyle>
            <a:lvl1pPr marL="609585" lvl="0" indent="-304792" algn="l">
              <a:lnSpc>
                <a:spcPct val="90000"/>
              </a:lnSpc>
              <a:spcBef>
                <a:spcPts val="1000"/>
              </a:spcBef>
              <a:spcAft>
                <a:spcPts val="0"/>
              </a:spcAft>
              <a:buClr>
                <a:srgbClr val="11559D"/>
              </a:buClr>
              <a:buSzPts val="1800"/>
              <a:buNone/>
              <a:defRPr sz="1800">
                <a:solidFill>
                  <a:srgbClr val="11559D"/>
                </a:solidFill>
                <a:latin typeface="Calibri"/>
                <a:ea typeface="Calibri"/>
                <a:cs typeface="Calibri"/>
                <a:sym typeface="Calibri"/>
              </a:defRPr>
            </a:lvl1pPr>
            <a:lvl2pPr marL="1219170" lvl="1" indent="-304792" algn="l">
              <a:lnSpc>
                <a:spcPct val="90000"/>
              </a:lnSpc>
              <a:spcBef>
                <a:spcPts val="500"/>
              </a:spcBef>
              <a:spcAft>
                <a:spcPts val="0"/>
              </a:spcAft>
              <a:buClr>
                <a:srgbClr val="888888"/>
              </a:buClr>
              <a:buSzPts val="2000"/>
              <a:buNone/>
              <a:defRPr sz="2000">
                <a:solidFill>
                  <a:srgbClr val="888888"/>
                </a:solidFill>
              </a:defRPr>
            </a:lvl2pPr>
            <a:lvl3pPr marL="1828754" lvl="2" indent="-304792" algn="l">
              <a:lnSpc>
                <a:spcPct val="90000"/>
              </a:lnSpc>
              <a:spcBef>
                <a:spcPts val="500"/>
              </a:spcBef>
              <a:spcAft>
                <a:spcPts val="0"/>
              </a:spcAft>
              <a:buClr>
                <a:srgbClr val="888888"/>
              </a:buClr>
              <a:buSzPts val="1800"/>
              <a:buNone/>
              <a:defRPr sz="1800">
                <a:solidFill>
                  <a:srgbClr val="888888"/>
                </a:solidFill>
              </a:defRPr>
            </a:lvl3pPr>
            <a:lvl4pPr marL="2438339" lvl="3" indent="-304792" algn="l">
              <a:lnSpc>
                <a:spcPct val="90000"/>
              </a:lnSpc>
              <a:spcBef>
                <a:spcPts val="500"/>
              </a:spcBef>
              <a:spcAft>
                <a:spcPts val="0"/>
              </a:spcAft>
              <a:buClr>
                <a:srgbClr val="888888"/>
              </a:buClr>
              <a:buSzPts val="1600"/>
              <a:buNone/>
              <a:defRPr sz="1600">
                <a:solidFill>
                  <a:srgbClr val="888888"/>
                </a:solidFill>
              </a:defRPr>
            </a:lvl4pPr>
            <a:lvl5pPr marL="3047924" lvl="4" indent="-304792" algn="l">
              <a:lnSpc>
                <a:spcPct val="90000"/>
              </a:lnSpc>
              <a:spcBef>
                <a:spcPts val="500"/>
              </a:spcBef>
              <a:spcAft>
                <a:spcPts val="0"/>
              </a:spcAft>
              <a:buClr>
                <a:srgbClr val="888888"/>
              </a:buClr>
              <a:buSzPts val="1600"/>
              <a:buNone/>
              <a:defRPr sz="1600">
                <a:solidFill>
                  <a:srgbClr val="888888"/>
                </a:solidFill>
              </a:defRPr>
            </a:lvl5pPr>
            <a:lvl6pPr marL="3657509" lvl="5" indent="-304792" algn="l">
              <a:lnSpc>
                <a:spcPct val="90000"/>
              </a:lnSpc>
              <a:spcBef>
                <a:spcPts val="500"/>
              </a:spcBef>
              <a:spcAft>
                <a:spcPts val="0"/>
              </a:spcAft>
              <a:buClr>
                <a:srgbClr val="888888"/>
              </a:buClr>
              <a:buSzPts val="1600"/>
              <a:buNone/>
              <a:defRPr sz="1600">
                <a:solidFill>
                  <a:srgbClr val="888888"/>
                </a:solidFill>
              </a:defRPr>
            </a:lvl6pPr>
            <a:lvl7pPr marL="4267093" lvl="6" indent="-304792" algn="l">
              <a:lnSpc>
                <a:spcPct val="90000"/>
              </a:lnSpc>
              <a:spcBef>
                <a:spcPts val="500"/>
              </a:spcBef>
              <a:spcAft>
                <a:spcPts val="0"/>
              </a:spcAft>
              <a:buClr>
                <a:srgbClr val="888888"/>
              </a:buClr>
              <a:buSzPts val="1600"/>
              <a:buNone/>
              <a:defRPr sz="1600">
                <a:solidFill>
                  <a:srgbClr val="888888"/>
                </a:solidFill>
              </a:defRPr>
            </a:lvl7pPr>
            <a:lvl8pPr marL="4876678" lvl="7" indent="-304792" algn="l">
              <a:lnSpc>
                <a:spcPct val="90000"/>
              </a:lnSpc>
              <a:spcBef>
                <a:spcPts val="500"/>
              </a:spcBef>
              <a:spcAft>
                <a:spcPts val="0"/>
              </a:spcAft>
              <a:buClr>
                <a:srgbClr val="888888"/>
              </a:buClr>
              <a:buSzPts val="1600"/>
              <a:buNone/>
              <a:defRPr sz="1600">
                <a:solidFill>
                  <a:srgbClr val="888888"/>
                </a:solidFill>
              </a:defRPr>
            </a:lvl8pPr>
            <a:lvl9pPr marL="5486263" lvl="8" indent="-304792" algn="l">
              <a:lnSpc>
                <a:spcPct val="90000"/>
              </a:lnSpc>
              <a:spcBef>
                <a:spcPts val="500"/>
              </a:spcBef>
              <a:spcAft>
                <a:spcPts val="0"/>
              </a:spcAft>
              <a:buClr>
                <a:srgbClr val="888888"/>
              </a:buClr>
              <a:buSzPts val="1600"/>
              <a:buNone/>
              <a:defRPr sz="1600">
                <a:solidFill>
                  <a:srgbClr val="888888"/>
                </a:solidFill>
              </a:defRPr>
            </a:lvl9pPr>
          </a:lstStyle>
          <a:p>
            <a:endParaRPr/>
          </a:p>
        </p:txBody>
      </p:sp>
    </p:spTree>
    <p:extLst>
      <p:ext uri="{BB962C8B-B14F-4D97-AF65-F5344CB8AC3E}">
        <p14:creationId xmlns:p14="http://schemas.microsoft.com/office/powerpoint/2010/main" val="3249021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1"/>
        <p:cNvGrpSpPr/>
        <p:nvPr/>
      </p:nvGrpSpPr>
      <p:grpSpPr>
        <a:xfrm>
          <a:off x="0" y="0"/>
          <a:ext cx="0" cy="0"/>
          <a:chOff x="0" y="0"/>
          <a:chExt cx="0" cy="0"/>
        </a:xfrm>
      </p:grpSpPr>
      <p:sp>
        <p:nvSpPr>
          <p:cNvPr id="42" name="Google Shape;42;p279"/>
          <p:cNvSpPr txBox="1">
            <a:spLocks noGrp="1"/>
          </p:cNvSpPr>
          <p:nvPr>
            <p:ph type="title"/>
          </p:nvPr>
        </p:nvSpPr>
        <p:spPr>
          <a:xfrm>
            <a:off x="839789" y="457200"/>
            <a:ext cx="3932100" cy="1600200"/>
          </a:xfrm>
          <a:prstGeom prst="rect">
            <a:avLst/>
          </a:prstGeom>
          <a:noFill/>
          <a:ln>
            <a:noFill/>
          </a:ln>
        </p:spPr>
        <p:txBody>
          <a:bodyPr spcFirstLastPara="1" wrap="square" lIns="121900" tIns="60925" rIns="121900" bIns="60925" anchor="b" anchorCtr="0">
            <a:noAutofit/>
          </a:bodyPr>
          <a:lstStyle>
            <a:lvl1pPr lvl="0" algn="l">
              <a:lnSpc>
                <a:spcPct val="90000"/>
              </a:lnSpc>
              <a:spcBef>
                <a:spcPts val="0"/>
              </a:spcBef>
              <a:spcAft>
                <a:spcPts val="0"/>
              </a:spcAft>
              <a:buClr>
                <a:srgbClr val="11559D"/>
              </a:buClr>
              <a:buSzPts val="3200"/>
              <a:buFont typeface="Calibri"/>
              <a:buNone/>
              <a:defRPr sz="3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43" name="Google Shape;43;p279"/>
          <p:cNvSpPr txBox="1">
            <a:spLocks noGrp="1"/>
          </p:cNvSpPr>
          <p:nvPr>
            <p:ph type="body" idx="1"/>
          </p:nvPr>
        </p:nvSpPr>
        <p:spPr>
          <a:xfrm>
            <a:off x="5183188" y="457202"/>
            <a:ext cx="6172200" cy="5403900"/>
          </a:xfrm>
          <a:prstGeom prst="rect">
            <a:avLst/>
          </a:prstGeom>
          <a:noFill/>
          <a:ln>
            <a:noFill/>
          </a:ln>
        </p:spPr>
        <p:txBody>
          <a:bodyPr spcFirstLastPara="1" wrap="square" lIns="121900" tIns="60925" rIns="121900" bIns="60925" anchor="t" anchorCtr="0">
            <a:noAutofit/>
          </a:bodyPr>
          <a:lstStyle>
            <a:lvl1pPr marL="609585" lvl="0" indent="-575719" algn="l">
              <a:lnSpc>
                <a:spcPct val="90000"/>
              </a:lnSpc>
              <a:spcBef>
                <a:spcPts val="1000"/>
              </a:spcBef>
              <a:spcAft>
                <a:spcPts val="0"/>
              </a:spcAft>
              <a:buClr>
                <a:srgbClr val="11559D"/>
              </a:buClr>
              <a:buSzPts val="3200"/>
              <a:buChar char="•"/>
              <a:defRPr sz="3200"/>
            </a:lvl1pPr>
            <a:lvl2pPr marL="1219170" lvl="1" indent="-541853" algn="l">
              <a:lnSpc>
                <a:spcPct val="90000"/>
              </a:lnSpc>
              <a:spcBef>
                <a:spcPts val="500"/>
              </a:spcBef>
              <a:spcAft>
                <a:spcPts val="0"/>
              </a:spcAft>
              <a:buClr>
                <a:srgbClr val="11559D"/>
              </a:buClr>
              <a:buSzPts val="2800"/>
              <a:buChar char="•"/>
              <a:defRPr sz="2800"/>
            </a:lvl2pPr>
            <a:lvl3pPr marL="1828754" lvl="2" indent="-507987" algn="l">
              <a:lnSpc>
                <a:spcPct val="90000"/>
              </a:lnSpc>
              <a:spcBef>
                <a:spcPts val="500"/>
              </a:spcBef>
              <a:spcAft>
                <a:spcPts val="0"/>
              </a:spcAft>
              <a:buClr>
                <a:srgbClr val="11559D"/>
              </a:buClr>
              <a:buSzPts val="2400"/>
              <a:buChar char="•"/>
              <a:defRPr sz="2400"/>
            </a:lvl3pPr>
            <a:lvl4pPr marL="2438339" lvl="3" indent="-474121" algn="l">
              <a:lnSpc>
                <a:spcPct val="90000"/>
              </a:lnSpc>
              <a:spcBef>
                <a:spcPts val="500"/>
              </a:spcBef>
              <a:spcAft>
                <a:spcPts val="0"/>
              </a:spcAft>
              <a:buClr>
                <a:srgbClr val="11559D"/>
              </a:buClr>
              <a:buSzPts val="2000"/>
              <a:buChar char="•"/>
              <a:defRPr sz="2000"/>
            </a:lvl4pPr>
            <a:lvl5pPr marL="3047924" lvl="4" indent="-474121" algn="l">
              <a:lnSpc>
                <a:spcPct val="90000"/>
              </a:lnSpc>
              <a:spcBef>
                <a:spcPts val="500"/>
              </a:spcBef>
              <a:spcAft>
                <a:spcPts val="0"/>
              </a:spcAft>
              <a:buClr>
                <a:srgbClr val="11559D"/>
              </a:buClr>
              <a:buSzPts val="2000"/>
              <a:buChar char="•"/>
              <a:defRPr sz="2000"/>
            </a:lvl5pPr>
            <a:lvl6pPr marL="3657509" lvl="5" indent="-474121" algn="l">
              <a:lnSpc>
                <a:spcPct val="90000"/>
              </a:lnSpc>
              <a:spcBef>
                <a:spcPts val="500"/>
              </a:spcBef>
              <a:spcAft>
                <a:spcPts val="0"/>
              </a:spcAft>
              <a:buClr>
                <a:schemeClr val="dk1"/>
              </a:buClr>
              <a:buSzPts val="2000"/>
              <a:buChar char="•"/>
              <a:defRPr sz="2000"/>
            </a:lvl6pPr>
            <a:lvl7pPr marL="4267093" lvl="6" indent="-474121" algn="l">
              <a:lnSpc>
                <a:spcPct val="90000"/>
              </a:lnSpc>
              <a:spcBef>
                <a:spcPts val="500"/>
              </a:spcBef>
              <a:spcAft>
                <a:spcPts val="0"/>
              </a:spcAft>
              <a:buClr>
                <a:schemeClr val="dk1"/>
              </a:buClr>
              <a:buSzPts val="2000"/>
              <a:buChar char="•"/>
              <a:defRPr sz="2000"/>
            </a:lvl7pPr>
            <a:lvl8pPr marL="4876678" lvl="7" indent="-474121" algn="l">
              <a:lnSpc>
                <a:spcPct val="90000"/>
              </a:lnSpc>
              <a:spcBef>
                <a:spcPts val="500"/>
              </a:spcBef>
              <a:spcAft>
                <a:spcPts val="0"/>
              </a:spcAft>
              <a:buClr>
                <a:schemeClr val="dk1"/>
              </a:buClr>
              <a:buSzPts val="2000"/>
              <a:buChar char="•"/>
              <a:defRPr sz="2000"/>
            </a:lvl8pPr>
            <a:lvl9pPr marL="5486263" lvl="8" indent="-474121" algn="l">
              <a:lnSpc>
                <a:spcPct val="90000"/>
              </a:lnSpc>
              <a:spcBef>
                <a:spcPts val="500"/>
              </a:spcBef>
              <a:spcAft>
                <a:spcPts val="0"/>
              </a:spcAft>
              <a:buClr>
                <a:schemeClr val="dk1"/>
              </a:buClr>
              <a:buSzPts val="2000"/>
              <a:buChar char="•"/>
              <a:defRPr sz="2000"/>
            </a:lvl9pPr>
          </a:lstStyle>
          <a:p>
            <a:endParaRPr/>
          </a:p>
        </p:txBody>
      </p:sp>
      <p:sp>
        <p:nvSpPr>
          <p:cNvPr id="44" name="Google Shape;44;p279"/>
          <p:cNvSpPr txBox="1">
            <a:spLocks noGrp="1"/>
          </p:cNvSpPr>
          <p:nvPr>
            <p:ph type="body" idx="2"/>
          </p:nvPr>
        </p:nvSpPr>
        <p:spPr>
          <a:xfrm>
            <a:off x="839789" y="2057401"/>
            <a:ext cx="3932100" cy="3811500"/>
          </a:xfrm>
          <a:prstGeom prst="rect">
            <a:avLst/>
          </a:prstGeom>
          <a:noFill/>
          <a:ln>
            <a:noFill/>
          </a:ln>
        </p:spPr>
        <p:txBody>
          <a:bodyPr spcFirstLastPara="1" wrap="square" lIns="121900" tIns="60925" rIns="121900" bIns="60925" anchor="t" anchorCtr="0">
            <a:noAutofit/>
          </a:bodyPr>
          <a:lstStyle>
            <a:lvl1pPr marL="609585" lvl="0" indent="-304792" algn="l">
              <a:lnSpc>
                <a:spcPct val="90000"/>
              </a:lnSpc>
              <a:spcBef>
                <a:spcPts val="1000"/>
              </a:spcBef>
              <a:spcAft>
                <a:spcPts val="0"/>
              </a:spcAft>
              <a:buClr>
                <a:srgbClr val="11559D"/>
              </a:buClr>
              <a:buSzPts val="1600"/>
              <a:buNone/>
              <a:defRPr sz="1600"/>
            </a:lvl1pPr>
            <a:lvl2pPr marL="1219170" lvl="1" indent="-304792" algn="l">
              <a:lnSpc>
                <a:spcPct val="90000"/>
              </a:lnSpc>
              <a:spcBef>
                <a:spcPts val="500"/>
              </a:spcBef>
              <a:spcAft>
                <a:spcPts val="0"/>
              </a:spcAft>
              <a:buClr>
                <a:srgbClr val="11559D"/>
              </a:buClr>
              <a:buSzPts val="1400"/>
              <a:buNone/>
              <a:defRPr sz="1400"/>
            </a:lvl2pPr>
            <a:lvl3pPr marL="1828754" lvl="2" indent="-304792" algn="l">
              <a:lnSpc>
                <a:spcPct val="90000"/>
              </a:lnSpc>
              <a:spcBef>
                <a:spcPts val="500"/>
              </a:spcBef>
              <a:spcAft>
                <a:spcPts val="0"/>
              </a:spcAft>
              <a:buClr>
                <a:srgbClr val="11559D"/>
              </a:buClr>
              <a:buSzPts val="1200"/>
              <a:buNone/>
              <a:defRPr sz="1200"/>
            </a:lvl3pPr>
            <a:lvl4pPr marL="2438339" lvl="3" indent="-304792" algn="l">
              <a:lnSpc>
                <a:spcPct val="90000"/>
              </a:lnSpc>
              <a:spcBef>
                <a:spcPts val="500"/>
              </a:spcBef>
              <a:spcAft>
                <a:spcPts val="0"/>
              </a:spcAft>
              <a:buClr>
                <a:srgbClr val="11559D"/>
              </a:buClr>
              <a:buSzPts val="1000"/>
              <a:buNone/>
              <a:defRPr sz="1000"/>
            </a:lvl4pPr>
            <a:lvl5pPr marL="3047924" lvl="4" indent="-304792" algn="l">
              <a:lnSpc>
                <a:spcPct val="90000"/>
              </a:lnSpc>
              <a:spcBef>
                <a:spcPts val="500"/>
              </a:spcBef>
              <a:spcAft>
                <a:spcPts val="0"/>
              </a:spcAft>
              <a:buClr>
                <a:srgbClr val="11559D"/>
              </a:buClr>
              <a:buSzPts val="1000"/>
              <a:buNone/>
              <a:defRPr sz="1000"/>
            </a:lvl5pPr>
            <a:lvl6pPr marL="3657509" lvl="5" indent="-304792" algn="l">
              <a:lnSpc>
                <a:spcPct val="90000"/>
              </a:lnSpc>
              <a:spcBef>
                <a:spcPts val="500"/>
              </a:spcBef>
              <a:spcAft>
                <a:spcPts val="0"/>
              </a:spcAft>
              <a:buClr>
                <a:schemeClr val="dk1"/>
              </a:buClr>
              <a:buSzPts val="1000"/>
              <a:buNone/>
              <a:defRPr sz="1000"/>
            </a:lvl6pPr>
            <a:lvl7pPr marL="4267093" lvl="6" indent="-304792" algn="l">
              <a:lnSpc>
                <a:spcPct val="90000"/>
              </a:lnSpc>
              <a:spcBef>
                <a:spcPts val="500"/>
              </a:spcBef>
              <a:spcAft>
                <a:spcPts val="0"/>
              </a:spcAft>
              <a:buClr>
                <a:schemeClr val="dk1"/>
              </a:buClr>
              <a:buSzPts val="1000"/>
              <a:buNone/>
              <a:defRPr sz="1000"/>
            </a:lvl7pPr>
            <a:lvl8pPr marL="4876678" lvl="7" indent="-304792" algn="l">
              <a:lnSpc>
                <a:spcPct val="90000"/>
              </a:lnSpc>
              <a:spcBef>
                <a:spcPts val="500"/>
              </a:spcBef>
              <a:spcAft>
                <a:spcPts val="0"/>
              </a:spcAft>
              <a:buClr>
                <a:schemeClr val="dk1"/>
              </a:buClr>
              <a:buSzPts val="1000"/>
              <a:buNone/>
              <a:defRPr sz="1000"/>
            </a:lvl8pPr>
            <a:lvl9pPr marL="5486263" lvl="8" indent="-304792" algn="l">
              <a:lnSpc>
                <a:spcPct val="90000"/>
              </a:lnSpc>
              <a:spcBef>
                <a:spcPts val="500"/>
              </a:spcBef>
              <a:spcAft>
                <a:spcPts val="0"/>
              </a:spcAft>
              <a:buClr>
                <a:schemeClr val="dk1"/>
              </a:buClr>
              <a:buSzPts val="1000"/>
              <a:buNone/>
              <a:defRPr sz="1000"/>
            </a:lvl9pPr>
          </a:lstStyle>
          <a:p>
            <a:endParaRPr/>
          </a:p>
        </p:txBody>
      </p:sp>
    </p:spTree>
    <p:extLst>
      <p:ext uri="{BB962C8B-B14F-4D97-AF65-F5344CB8AC3E}">
        <p14:creationId xmlns:p14="http://schemas.microsoft.com/office/powerpoint/2010/main" val="1843552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3598B-079E-49B2-9ACC-D126DA64F71F}"/>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2E54E4FB-ACDF-4AAC-9433-07EBD588C4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4507FD6-0706-4728-9586-14EF812361F3}"/>
              </a:ext>
            </a:extLst>
          </p:cNvPr>
          <p:cNvSpPr>
            <a:spLocks noGrp="1"/>
          </p:cNvSpPr>
          <p:nvPr>
            <p:ph type="dt" sz="half" idx="10"/>
          </p:nvPr>
        </p:nvSpPr>
        <p:spPr>
          <a:xfrm>
            <a:off x="838200" y="6356350"/>
            <a:ext cx="2743200" cy="365125"/>
          </a:xfrm>
          <a:prstGeom prst="rect">
            <a:avLst/>
          </a:prstGeom>
        </p:spPr>
        <p:txBody>
          <a:bodyPr/>
          <a:lstStyle/>
          <a:p>
            <a:fld id="{6D5C2A72-8100-4E50-B8F0-DDFC743842D3}" type="datetimeFigureOut">
              <a:rPr lang="en-SG" smtClean="0"/>
              <a:t>13/1/2022</a:t>
            </a:fld>
            <a:endParaRPr lang="en-SG"/>
          </a:p>
        </p:txBody>
      </p:sp>
      <p:sp>
        <p:nvSpPr>
          <p:cNvPr id="5" name="Footer Placeholder 4">
            <a:extLst>
              <a:ext uri="{FF2B5EF4-FFF2-40B4-BE49-F238E27FC236}">
                <a16:creationId xmlns:a16="http://schemas.microsoft.com/office/drawing/2014/main" id="{17D8F958-9E27-4D4A-A677-6B613B871E5F}"/>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6" name="Slide Number Placeholder 5">
            <a:extLst>
              <a:ext uri="{FF2B5EF4-FFF2-40B4-BE49-F238E27FC236}">
                <a16:creationId xmlns:a16="http://schemas.microsoft.com/office/drawing/2014/main" id="{C3EE3DC3-2E2E-41E0-B869-D3C917D9E45F}"/>
              </a:ext>
            </a:extLst>
          </p:cNvPr>
          <p:cNvSpPr>
            <a:spLocks noGrp="1"/>
          </p:cNvSpPr>
          <p:nvPr>
            <p:ph type="sldNum" sz="quarter" idx="12"/>
          </p:nvPr>
        </p:nvSpPr>
        <p:spPr>
          <a:xfrm>
            <a:off x="8610600" y="6356350"/>
            <a:ext cx="2743200" cy="365125"/>
          </a:xfrm>
          <a:prstGeom prst="rect">
            <a:avLst/>
          </a:prstGeom>
        </p:spPr>
        <p:txBody>
          <a:bodyPr/>
          <a:lstStyle/>
          <a:p>
            <a:fld id="{3DCB739E-DA9A-4A68-96E4-C88986F6018E}" type="slidenum">
              <a:rPr lang="en-SG" smtClean="0"/>
              <a:t>‹#›</a:t>
            </a:fld>
            <a:endParaRPr lang="en-SG"/>
          </a:p>
        </p:txBody>
      </p:sp>
    </p:spTree>
    <p:extLst>
      <p:ext uri="{BB962C8B-B14F-4D97-AF65-F5344CB8AC3E}">
        <p14:creationId xmlns:p14="http://schemas.microsoft.com/office/powerpoint/2010/main" val="13051109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5"/>
        <p:cNvGrpSpPr/>
        <p:nvPr/>
      </p:nvGrpSpPr>
      <p:grpSpPr>
        <a:xfrm>
          <a:off x="0" y="0"/>
          <a:ext cx="0" cy="0"/>
          <a:chOff x="0" y="0"/>
          <a:chExt cx="0" cy="0"/>
        </a:xfrm>
      </p:grpSpPr>
      <p:sp>
        <p:nvSpPr>
          <p:cNvPr id="46" name="Google Shape;46;p280"/>
          <p:cNvSpPr txBox="1">
            <a:spLocks noGrp="1"/>
          </p:cNvSpPr>
          <p:nvPr>
            <p:ph type="title"/>
          </p:nvPr>
        </p:nvSpPr>
        <p:spPr>
          <a:xfrm>
            <a:off x="839789" y="457200"/>
            <a:ext cx="3932100" cy="1600200"/>
          </a:xfrm>
          <a:prstGeom prst="rect">
            <a:avLst/>
          </a:prstGeom>
          <a:noFill/>
          <a:ln>
            <a:noFill/>
          </a:ln>
        </p:spPr>
        <p:txBody>
          <a:bodyPr spcFirstLastPara="1" wrap="square" lIns="121900" tIns="60925" rIns="121900" bIns="60925" anchor="b" anchorCtr="0">
            <a:noAutofit/>
          </a:bodyPr>
          <a:lstStyle>
            <a:lvl1pPr lvl="0" algn="l">
              <a:lnSpc>
                <a:spcPct val="90000"/>
              </a:lnSpc>
              <a:spcBef>
                <a:spcPts val="0"/>
              </a:spcBef>
              <a:spcAft>
                <a:spcPts val="0"/>
              </a:spcAft>
              <a:buClr>
                <a:srgbClr val="11559D"/>
              </a:buClr>
              <a:buSzPts val="3200"/>
              <a:buFont typeface="Calibri"/>
              <a:buNone/>
              <a:defRPr sz="3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47" name="Google Shape;47;p280"/>
          <p:cNvSpPr>
            <a:spLocks noGrp="1"/>
          </p:cNvSpPr>
          <p:nvPr>
            <p:ph type="pic" idx="2"/>
          </p:nvPr>
        </p:nvSpPr>
        <p:spPr>
          <a:xfrm>
            <a:off x="5183188" y="457202"/>
            <a:ext cx="6172200" cy="5403900"/>
          </a:xfrm>
          <a:prstGeom prst="rect">
            <a:avLst/>
          </a:prstGeom>
          <a:noFill/>
          <a:ln>
            <a:noFill/>
          </a:ln>
        </p:spPr>
        <p:txBody>
          <a:bodyPr spcFirstLastPara="1" wrap="square" lIns="121900" tIns="60925" rIns="121900" bIns="60925" anchor="t" anchorCtr="0">
            <a:noAutofit/>
          </a:bodyPr>
          <a:lstStyle>
            <a:lvl1pPr marR="0" lvl="0" algn="l" rtl="0">
              <a:lnSpc>
                <a:spcPct val="90000"/>
              </a:lnSpc>
              <a:spcBef>
                <a:spcPts val="1000"/>
              </a:spcBef>
              <a:spcAft>
                <a:spcPts val="0"/>
              </a:spcAft>
              <a:buClr>
                <a:srgbClr val="11559D"/>
              </a:buClr>
              <a:buSzPts val="3200"/>
              <a:buFont typeface="Arial"/>
              <a:buNone/>
              <a:defRPr sz="3200" b="0" i="0" u="none" strike="noStrike" cap="none">
                <a:solidFill>
                  <a:srgbClr val="11559D"/>
                </a:solidFill>
                <a:latin typeface="Calibri"/>
                <a:ea typeface="Calibri"/>
                <a:cs typeface="Calibri"/>
                <a:sym typeface="Calibri"/>
              </a:defRPr>
            </a:lvl1pPr>
            <a:lvl2pPr marR="0" lvl="1" algn="l" rtl="0">
              <a:lnSpc>
                <a:spcPct val="90000"/>
              </a:lnSpc>
              <a:spcBef>
                <a:spcPts val="500"/>
              </a:spcBef>
              <a:spcAft>
                <a:spcPts val="0"/>
              </a:spcAft>
              <a:buClr>
                <a:srgbClr val="11559D"/>
              </a:buClr>
              <a:buSzPts val="2800"/>
              <a:buFont typeface="Arial"/>
              <a:buNone/>
              <a:defRPr sz="2800" b="0" i="0" u="none" strike="noStrike" cap="none">
                <a:solidFill>
                  <a:srgbClr val="11559D"/>
                </a:solidFill>
                <a:latin typeface="Calibri"/>
                <a:ea typeface="Calibri"/>
                <a:cs typeface="Calibri"/>
                <a:sym typeface="Calibri"/>
              </a:defRPr>
            </a:lvl2pPr>
            <a:lvl3pPr marR="0" lvl="2" algn="l" rtl="0">
              <a:lnSpc>
                <a:spcPct val="90000"/>
              </a:lnSpc>
              <a:spcBef>
                <a:spcPts val="500"/>
              </a:spcBef>
              <a:spcAft>
                <a:spcPts val="0"/>
              </a:spcAft>
              <a:buClr>
                <a:srgbClr val="11559D"/>
              </a:buClr>
              <a:buSzPts val="2400"/>
              <a:buFont typeface="Arial"/>
              <a:buNone/>
              <a:defRPr sz="2400" b="0" i="0" u="none" strike="noStrike" cap="none">
                <a:solidFill>
                  <a:srgbClr val="11559D"/>
                </a:solidFill>
                <a:latin typeface="Calibri"/>
                <a:ea typeface="Calibri"/>
                <a:cs typeface="Calibri"/>
                <a:sym typeface="Calibri"/>
              </a:defRPr>
            </a:lvl3pPr>
            <a:lvl4pPr marR="0" lvl="3" algn="l" rtl="0">
              <a:lnSpc>
                <a:spcPct val="90000"/>
              </a:lnSpc>
              <a:spcBef>
                <a:spcPts val="500"/>
              </a:spcBef>
              <a:spcAft>
                <a:spcPts val="0"/>
              </a:spcAft>
              <a:buClr>
                <a:srgbClr val="11559D"/>
              </a:buClr>
              <a:buSzPts val="2000"/>
              <a:buFont typeface="Arial"/>
              <a:buNone/>
              <a:defRPr sz="2000" b="0" i="0" u="none" strike="noStrike" cap="none">
                <a:solidFill>
                  <a:srgbClr val="11559D"/>
                </a:solidFill>
                <a:latin typeface="Calibri"/>
                <a:ea typeface="Calibri"/>
                <a:cs typeface="Calibri"/>
                <a:sym typeface="Calibri"/>
              </a:defRPr>
            </a:lvl4pPr>
            <a:lvl5pPr marR="0" lvl="4" algn="l" rtl="0">
              <a:lnSpc>
                <a:spcPct val="90000"/>
              </a:lnSpc>
              <a:spcBef>
                <a:spcPts val="500"/>
              </a:spcBef>
              <a:spcAft>
                <a:spcPts val="0"/>
              </a:spcAft>
              <a:buClr>
                <a:srgbClr val="11559D"/>
              </a:buClr>
              <a:buSzPts val="2000"/>
              <a:buFont typeface="Arial"/>
              <a:buNone/>
              <a:defRPr sz="2000" b="0" i="0" u="none" strike="noStrike" cap="none">
                <a:solidFill>
                  <a:srgbClr val="11559D"/>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8" name="Google Shape;48;p280"/>
          <p:cNvSpPr txBox="1">
            <a:spLocks noGrp="1"/>
          </p:cNvSpPr>
          <p:nvPr>
            <p:ph type="body" idx="1"/>
          </p:nvPr>
        </p:nvSpPr>
        <p:spPr>
          <a:xfrm>
            <a:off x="839789" y="2057401"/>
            <a:ext cx="3932100" cy="3811500"/>
          </a:xfrm>
          <a:prstGeom prst="rect">
            <a:avLst/>
          </a:prstGeom>
          <a:noFill/>
          <a:ln>
            <a:noFill/>
          </a:ln>
        </p:spPr>
        <p:txBody>
          <a:bodyPr spcFirstLastPara="1" wrap="square" lIns="121900" tIns="60925" rIns="121900" bIns="60925" anchor="t" anchorCtr="0">
            <a:noAutofit/>
          </a:bodyPr>
          <a:lstStyle>
            <a:lvl1pPr marL="609585" lvl="0" indent="-304792" algn="l">
              <a:lnSpc>
                <a:spcPct val="90000"/>
              </a:lnSpc>
              <a:spcBef>
                <a:spcPts val="1000"/>
              </a:spcBef>
              <a:spcAft>
                <a:spcPts val="0"/>
              </a:spcAft>
              <a:buClr>
                <a:srgbClr val="11559D"/>
              </a:buClr>
              <a:buSzPts val="1600"/>
              <a:buNone/>
              <a:defRPr sz="1600"/>
            </a:lvl1pPr>
            <a:lvl2pPr marL="1219170" lvl="1" indent="-304792" algn="l">
              <a:lnSpc>
                <a:spcPct val="90000"/>
              </a:lnSpc>
              <a:spcBef>
                <a:spcPts val="500"/>
              </a:spcBef>
              <a:spcAft>
                <a:spcPts val="0"/>
              </a:spcAft>
              <a:buClr>
                <a:srgbClr val="11559D"/>
              </a:buClr>
              <a:buSzPts val="1400"/>
              <a:buNone/>
              <a:defRPr sz="1400"/>
            </a:lvl2pPr>
            <a:lvl3pPr marL="1828754" lvl="2" indent="-304792" algn="l">
              <a:lnSpc>
                <a:spcPct val="90000"/>
              </a:lnSpc>
              <a:spcBef>
                <a:spcPts val="500"/>
              </a:spcBef>
              <a:spcAft>
                <a:spcPts val="0"/>
              </a:spcAft>
              <a:buClr>
                <a:srgbClr val="11559D"/>
              </a:buClr>
              <a:buSzPts val="1200"/>
              <a:buNone/>
              <a:defRPr sz="1200"/>
            </a:lvl3pPr>
            <a:lvl4pPr marL="2438339" lvl="3" indent="-304792" algn="l">
              <a:lnSpc>
                <a:spcPct val="90000"/>
              </a:lnSpc>
              <a:spcBef>
                <a:spcPts val="500"/>
              </a:spcBef>
              <a:spcAft>
                <a:spcPts val="0"/>
              </a:spcAft>
              <a:buClr>
                <a:srgbClr val="11559D"/>
              </a:buClr>
              <a:buSzPts val="1000"/>
              <a:buNone/>
              <a:defRPr sz="1000"/>
            </a:lvl4pPr>
            <a:lvl5pPr marL="3047924" lvl="4" indent="-304792" algn="l">
              <a:lnSpc>
                <a:spcPct val="90000"/>
              </a:lnSpc>
              <a:spcBef>
                <a:spcPts val="500"/>
              </a:spcBef>
              <a:spcAft>
                <a:spcPts val="0"/>
              </a:spcAft>
              <a:buClr>
                <a:srgbClr val="11559D"/>
              </a:buClr>
              <a:buSzPts val="1000"/>
              <a:buNone/>
              <a:defRPr sz="1000"/>
            </a:lvl5pPr>
            <a:lvl6pPr marL="3657509" lvl="5" indent="-304792" algn="l">
              <a:lnSpc>
                <a:spcPct val="90000"/>
              </a:lnSpc>
              <a:spcBef>
                <a:spcPts val="500"/>
              </a:spcBef>
              <a:spcAft>
                <a:spcPts val="0"/>
              </a:spcAft>
              <a:buClr>
                <a:schemeClr val="dk1"/>
              </a:buClr>
              <a:buSzPts val="1000"/>
              <a:buNone/>
              <a:defRPr sz="1000"/>
            </a:lvl6pPr>
            <a:lvl7pPr marL="4267093" lvl="6" indent="-304792" algn="l">
              <a:lnSpc>
                <a:spcPct val="90000"/>
              </a:lnSpc>
              <a:spcBef>
                <a:spcPts val="500"/>
              </a:spcBef>
              <a:spcAft>
                <a:spcPts val="0"/>
              </a:spcAft>
              <a:buClr>
                <a:schemeClr val="dk1"/>
              </a:buClr>
              <a:buSzPts val="1000"/>
              <a:buNone/>
              <a:defRPr sz="1000"/>
            </a:lvl7pPr>
            <a:lvl8pPr marL="4876678" lvl="7" indent="-304792" algn="l">
              <a:lnSpc>
                <a:spcPct val="90000"/>
              </a:lnSpc>
              <a:spcBef>
                <a:spcPts val="500"/>
              </a:spcBef>
              <a:spcAft>
                <a:spcPts val="0"/>
              </a:spcAft>
              <a:buClr>
                <a:schemeClr val="dk1"/>
              </a:buClr>
              <a:buSzPts val="1000"/>
              <a:buNone/>
              <a:defRPr sz="1000"/>
            </a:lvl8pPr>
            <a:lvl9pPr marL="5486263" lvl="8" indent="-304792" algn="l">
              <a:lnSpc>
                <a:spcPct val="90000"/>
              </a:lnSpc>
              <a:spcBef>
                <a:spcPts val="500"/>
              </a:spcBef>
              <a:spcAft>
                <a:spcPts val="0"/>
              </a:spcAft>
              <a:buClr>
                <a:schemeClr val="dk1"/>
              </a:buClr>
              <a:buSzPts val="1000"/>
              <a:buNone/>
              <a:defRPr sz="1000"/>
            </a:lvl9pPr>
          </a:lstStyle>
          <a:p>
            <a:endParaRPr/>
          </a:p>
        </p:txBody>
      </p:sp>
    </p:spTree>
    <p:extLst>
      <p:ext uri="{BB962C8B-B14F-4D97-AF65-F5344CB8AC3E}">
        <p14:creationId xmlns:p14="http://schemas.microsoft.com/office/powerpoint/2010/main" val="30929278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9"/>
        <p:cNvGrpSpPr/>
        <p:nvPr/>
      </p:nvGrpSpPr>
      <p:grpSpPr>
        <a:xfrm>
          <a:off x="0" y="0"/>
          <a:ext cx="0" cy="0"/>
          <a:chOff x="0" y="0"/>
          <a:chExt cx="0" cy="0"/>
        </a:xfrm>
      </p:grpSpPr>
      <p:sp>
        <p:nvSpPr>
          <p:cNvPr id="50" name="Google Shape;50;p281"/>
          <p:cNvSpPr txBox="1">
            <a:spLocks noGrp="1"/>
          </p:cNvSpPr>
          <p:nvPr>
            <p:ph type="title"/>
          </p:nvPr>
        </p:nvSpPr>
        <p:spPr>
          <a:xfrm>
            <a:off x="838200" y="365126"/>
            <a:ext cx="10515600" cy="1325700"/>
          </a:xfrm>
          <a:prstGeom prst="rect">
            <a:avLst/>
          </a:prstGeom>
          <a:noFill/>
          <a:ln>
            <a:noFill/>
          </a:ln>
        </p:spPr>
        <p:txBody>
          <a:bodyPr spcFirstLastPara="1" wrap="square" lIns="121900" tIns="60925" rIns="121900" bIns="60925" anchor="ctr" anchorCtr="0">
            <a:noAutofit/>
          </a:bodyPr>
          <a:lstStyle>
            <a:lvl1pPr lvl="0" algn="l">
              <a:lnSpc>
                <a:spcPct val="90000"/>
              </a:lnSpc>
              <a:spcBef>
                <a:spcPts val="0"/>
              </a:spcBef>
              <a:spcAft>
                <a:spcPts val="0"/>
              </a:spcAft>
              <a:buClr>
                <a:srgbClr val="11559D"/>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51" name="Google Shape;51;p281"/>
          <p:cNvSpPr txBox="1">
            <a:spLocks noGrp="1"/>
          </p:cNvSpPr>
          <p:nvPr>
            <p:ph type="body" idx="1"/>
          </p:nvPr>
        </p:nvSpPr>
        <p:spPr>
          <a:xfrm rot="5400000">
            <a:off x="3920400" y="-1256575"/>
            <a:ext cx="4351200" cy="10515600"/>
          </a:xfrm>
          <a:prstGeom prst="rect">
            <a:avLst/>
          </a:prstGeom>
          <a:noFill/>
          <a:ln>
            <a:noFill/>
          </a:ln>
        </p:spPr>
        <p:txBody>
          <a:bodyPr spcFirstLastPara="1" wrap="square" lIns="121900" tIns="60925" rIns="121900" bIns="60925" anchor="t" anchorCtr="0">
            <a:noAutofit/>
          </a:bodyPr>
          <a:lstStyle>
            <a:lvl1pPr marL="609585" lvl="0" indent="-507987" algn="l">
              <a:lnSpc>
                <a:spcPct val="90000"/>
              </a:lnSpc>
              <a:spcBef>
                <a:spcPts val="1000"/>
              </a:spcBef>
              <a:spcAft>
                <a:spcPts val="0"/>
              </a:spcAft>
              <a:buClr>
                <a:srgbClr val="11559D"/>
              </a:buClr>
              <a:buSzPts val="2400"/>
              <a:buChar char="•"/>
              <a:defRPr/>
            </a:lvl1pPr>
            <a:lvl2pPr marL="1219170" lvl="1" indent="-507987" algn="l">
              <a:lnSpc>
                <a:spcPct val="90000"/>
              </a:lnSpc>
              <a:spcBef>
                <a:spcPts val="500"/>
              </a:spcBef>
              <a:spcAft>
                <a:spcPts val="0"/>
              </a:spcAft>
              <a:buClr>
                <a:srgbClr val="11559D"/>
              </a:buClr>
              <a:buSzPts val="2400"/>
              <a:buChar char="•"/>
              <a:defRPr/>
            </a:lvl2pPr>
            <a:lvl3pPr marL="1828754" lvl="2" indent="-507987" algn="l">
              <a:lnSpc>
                <a:spcPct val="90000"/>
              </a:lnSpc>
              <a:spcBef>
                <a:spcPts val="500"/>
              </a:spcBef>
              <a:spcAft>
                <a:spcPts val="0"/>
              </a:spcAft>
              <a:buClr>
                <a:srgbClr val="11559D"/>
              </a:buClr>
              <a:buSzPts val="2400"/>
              <a:buChar char="•"/>
              <a:defRPr/>
            </a:lvl3pPr>
            <a:lvl4pPr marL="2438339" lvl="3" indent="-507987" algn="l">
              <a:lnSpc>
                <a:spcPct val="90000"/>
              </a:lnSpc>
              <a:spcBef>
                <a:spcPts val="500"/>
              </a:spcBef>
              <a:spcAft>
                <a:spcPts val="0"/>
              </a:spcAft>
              <a:buClr>
                <a:srgbClr val="11559D"/>
              </a:buClr>
              <a:buSzPts val="2400"/>
              <a:buChar char="•"/>
              <a:defRPr/>
            </a:lvl4pPr>
            <a:lvl5pPr marL="3047924" lvl="4" indent="-507987" algn="l">
              <a:lnSpc>
                <a:spcPct val="90000"/>
              </a:lnSpc>
              <a:spcBef>
                <a:spcPts val="500"/>
              </a:spcBef>
              <a:spcAft>
                <a:spcPts val="0"/>
              </a:spcAft>
              <a:buClr>
                <a:srgbClr val="11559D"/>
              </a:buClr>
              <a:buSzPts val="2400"/>
              <a:buChar char="•"/>
              <a:defRPr/>
            </a:lvl5pPr>
            <a:lvl6pPr marL="3657509" lvl="5" indent="-507987" algn="l">
              <a:lnSpc>
                <a:spcPct val="90000"/>
              </a:lnSpc>
              <a:spcBef>
                <a:spcPts val="500"/>
              </a:spcBef>
              <a:spcAft>
                <a:spcPts val="0"/>
              </a:spcAft>
              <a:buClr>
                <a:schemeClr val="dk1"/>
              </a:buClr>
              <a:buSzPts val="2400"/>
              <a:buChar char="•"/>
              <a:defRPr/>
            </a:lvl6pPr>
            <a:lvl7pPr marL="4267093" lvl="6" indent="-507987" algn="l">
              <a:lnSpc>
                <a:spcPct val="90000"/>
              </a:lnSpc>
              <a:spcBef>
                <a:spcPts val="500"/>
              </a:spcBef>
              <a:spcAft>
                <a:spcPts val="0"/>
              </a:spcAft>
              <a:buClr>
                <a:schemeClr val="dk1"/>
              </a:buClr>
              <a:buSzPts val="2400"/>
              <a:buChar char="•"/>
              <a:defRPr/>
            </a:lvl7pPr>
            <a:lvl8pPr marL="4876678" lvl="7" indent="-507987" algn="l">
              <a:lnSpc>
                <a:spcPct val="90000"/>
              </a:lnSpc>
              <a:spcBef>
                <a:spcPts val="500"/>
              </a:spcBef>
              <a:spcAft>
                <a:spcPts val="0"/>
              </a:spcAft>
              <a:buClr>
                <a:schemeClr val="dk1"/>
              </a:buClr>
              <a:buSzPts val="2400"/>
              <a:buChar char="•"/>
              <a:defRPr/>
            </a:lvl8pPr>
            <a:lvl9pPr marL="5486263" lvl="8" indent="-507987" algn="l">
              <a:lnSpc>
                <a:spcPct val="90000"/>
              </a:lnSpc>
              <a:spcBef>
                <a:spcPts val="500"/>
              </a:spcBef>
              <a:spcAft>
                <a:spcPts val="0"/>
              </a:spcAft>
              <a:buClr>
                <a:schemeClr val="dk1"/>
              </a:buClr>
              <a:buSzPts val="2400"/>
              <a:buChar char="•"/>
              <a:defRPr/>
            </a:lvl9pPr>
          </a:lstStyle>
          <a:p>
            <a:endParaRPr/>
          </a:p>
        </p:txBody>
      </p:sp>
    </p:spTree>
    <p:extLst>
      <p:ext uri="{BB962C8B-B14F-4D97-AF65-F5344CB8AC3E}">
        <p14:creationId xmlns:p14="http://schemas.microsoft.com/office/powerpoint/2010/main" val="32452119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52"/>
        <p:cNvGrpSpPr/>
        <p:nvPr/>
      </p:nvGrpSpPr>
      <p:grpSpPr>
        <a:xfrm>
          <a:off x="0" y="0"/>
          <a:ext cx="0" cy="0"/>
          <a:chOff x="0" y="0"/>
          <a:chExt cx="0" cy="0"/>
        </a:xfrm>
      </p:grpSpPr>
      <p:sp>
        <p:nvSpPr>
          <p:cNvPr id="53" name="Google Shape;53;p282"/>
          <p:cNvSpPr txBox="1">
            <a:spLocks noGrp="1"/>
          </p:cNvSpPr>
          <p:nvPr>
            <p:ph type="title"/>
          </p:nvPr>
        </p:nvSpPr>
        <p:spPr>
          <a:xfrm rot="5400000">
            <a:off x="7133401" y="1956626"/>
            <a:ext cx="5811900" cy="2628900"/>
          </a:xfrm>
          <a:prstGeom prst="rect">
            <a:avLst/>
          </a:prstGeom>
          <a:noFill/>
          <a:ln>
            <a:noFill/>
          </a:ln>
        </p:spPr>
        <p:txBody>
          <a:bodyPr spcFirstLastPara="1" wrap="square" lIns="121900" tIns="60925" rIns="121900" bIns="60925" anchor="ctr" anchorCtr="0">
            <a:noAutofit/>
          </a:bodyPr>
          <a:lstStyle>
            <a:lvl1pPr lvl="0" algn="l">
              <a:lnSpc>
                <a:spcPct val="90000"/>
              </a:lnSpc>
              <a:spcBef>
                <a:spcPts val="0"/>
              </a:spcBef>
              <a:spcAft>
                <a:spcPts val="0"/>
              </a:spcAft>
              <a:buClr>
                <a:srgbClr val="11559D"/>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54" name="Google Shape;54;p282"/>
          <p:cNvSpPr txBox="1">
            <a:spLocks noGrp="1"/>
          </p:cNvSpPr>
          <p:nvPr>
            <p:ph type="body" idx="1"/>
          </p:nvPr>
        </p:nvSpPr>
        <p:spPr>
          <a:xfrm rot="5400000">
            <a:off x="1799401" y="-596074"/>
            <a:ext cx="5811900" cy="7734300"/>
          </a:xfrm>
          <a:prstGeom prst="rect">
            <a:avLst/>
          </a:prstGeom>
          <a:noFill/>
          <a:ln>
            <a:noFill/>
          </a:ln>
        </p:spPr>
        <p:txBody>
          <a:bodyPr spcFirstLastPara="1" wrap="square" lIns="121900" tIns="60925" rIns="121900" bIns="60925" anchor="t" anchorCtr="0">
            <a:noAutofit/>
          </a:bodyPr>
          <a:lstStyle>
            <a:lvl1pPr marL="609585" lvl="0" indent="-507987" algn="l">
              <a:lnSpc>
                <a:spcPct val="90000"/>
              </a:lnSpc>
              <a:spcBef>
                <a:spcPts val="1000"/>
              </a:spcBef>
              <a:spcAft>
                <a:spcPts val="0"/>
              </a:spcAft>
              <a:buClr>
                <a:srgbClr val="11559D"/>
              </a:buClr>
              <a:buSzPts val="2400"/>
              <a:buChar char="•"/>
              <a:defRPr/>
            </a:lvl1pPr>
            <a:lvl2pPr marL="1219170" lvl="1" indent="-507987" algn="l">
              <a:lnSpc>
                <a:spcPct val="90000"/>
              </a:lnSpc>
              <a:spcBef>
                <a:spcPts val="500"/>
              </a:spcBef>
              <a:spcAft>
                <a:spcPts val="0"/>
              </a:spcAft>
              <a:buClr>
                <a:srgbClr val="11559D"/>
              </a:buClr>
              <a:buSzPts val="2400"/>
              <a:buChar char="•"/>
              <a:defRPr/>
            </a:lvl2pPr>
            <a:lvl3pPr marL="1828754" lvl="2" indent="-507987" algn="l">
              <a:lnSpc>
                <a:spcPct val="90000"/>
              </a:lnSpc>
              <a:spcBef>
                <a:spcPts val="500"/>
              </a:spcBef>
              <a:spcAft>
                <a:spcPts val="0"/>
              </a:spcAft>
              <a:buClr>
                <a:srgbClr val="11559D"/>
              </a:buClr>
              <a:buSzPts val="2400"/>
              <a:buChar char="•"/>
              <a:defRPr/>
            </a:lvl3pPr>
            <a:lvl4pPr marL="2438339" lvl="3" indent="-507987" algn="l">
              <a:lnSpc>
                <a:spcPct val="90000"/>
              </a:lnSpc>
              <a:spcBef>
                <a:spcPts val="500"/>
              </a:spcBef>
              <a:spcAft>
                <a:spcPts val="0"/>
              </a:spcAft>
              <a:buClr>
                <a:srgbClr val="11559D"/>
              </a:buClr>
              <a:buSzPts val="2400"/>
              <a:buChar char="•"/>
              <a:defRPr/>
            </a:lvl4pPr>
            <a:lvl5pPr marL="3047924" lvl="4" indent="-507987" algn="l">
              <a:lnSpc>
                <a:spcPct val="90000"/>
              </a:lnSpc>
              <a:spcBef>
                <a:spcPts val="500"/>
              </a:spcBef>
              <a:spcAft>
                <a:spcPts val="0"/>
              </a:spcAft>
              <a:buClr>
                <a:srgbClr val="11559D"/>
              </a:buClr>
              <a:buSzPts val="2400"/>
              <a:buChar char="•"/>
              <a:defRPr/>
            </a:lvl5pPr>
            <a:lvl6pPr marL="3657509" lvl="5" indent="-507987" algn="l">
              <a:lnSpc>
                <a:spcPct val="90000"/>
              </a:lnSpc>
              <a:spcBef>
                <a:spcPts val="500"/>
              </a:spcBef>
              <a:spcAft>
                <a:spcPts val="0"/>
              </a:spcAft>
              <a:buClr>
                <a:schemeClr val="dk1"/>
              </a:buClr>
              <a:buSzPts val="2400"/>
              <a:buChar char="•"/>
              <a:defRPr/>
            </a:lvl6pPr>
            <a:lvl7pPr marL="4267093" lvl="6" indent="-507987" algn="l">
              <a:lnSpc>
                <a:spcPct val="90000"/>
              </a:lnSpc>
              <a:spcBef>
                <a:spcPts val="500"/>
              </a:spcBef>
              <a:spcAft>
                <a:spcPts val="0"/>
              </a:spcAft>
              <a:buClr>
                <a:schemeClr val="dk1"/>
              </a:buClr>
              <a:buSzPts val="2400"/>
              <a:buChar char="•"/>
              <a:defRPr/>
            </a:lvl7pPr>
            <a:lvl8pPr marL="4876678" lvl="7" indent="-507987" algn="l">
              <a:lnSpc>
                <a:spcPct val="90000"/>
              </a:lnSpc>
              <a:spcBef>
                <a:spcPts val="500"/>
              </a:spcBef>
              <a:spcAft>
                <a:spcPts val="0"/>
              </a:spcAft>
              <a:buClr>
                <a:schemeClr val="dk1"/>
              </a:buClr>
              <a:buSzPts val="2400"/>
              <a:buChar char="•"/>
              <a:defRPr/>
            </a:lvl8pPr>
            <a:lvl9pPr marL="5486263" lvl="8" indent="-507987" algn="l">
              <a:lnSpc>
                <a:spcPct val="90000"/>
              </a:lnSpc>
              <a:spcBef>
                <a:spcPts val="500"/>
              </a:spcBef>
              <a:spcAft>
                <a:spcPts val="0"/>
              </a:spcAft>
              <a:buClr>
                <a:schemeClr val="dk1"/>
              </a:buClr>
              <a:buSzPts val="2400"/>
              <a:buChar char="•"/>
              <a:defRPr/>
            </a:lvl9pPr>
          </a:lstStyle>
          <a:p>
            <a:endParaRPr/>
          </a:p>
        </p:txBody>
      </p:sp>
    </p:spTree>
    <p:extLst>
      <p:ext uri="{BB962C8B-B14F-4D97-AF65-F5344CB8AC3E}">
        <p14:creationId xmlns:p14="http://schemas.microsoft.com/office/powerpoint/2010/main" val="32353122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55"/>
        <p:cNvGrpSpPr/>
        <p:nvPr/>
      </p:nvGrpSpPr>
      <p:grpSpPr>
        <a:xfrm>
          <a:off x="0" y="0"/>
          <a:ext cx="0" cy="0"/>
          <a:chOff x="0" y="0"/>
          <a:chExt cx="0" cy="0"/>
        </a:xfrm>
      </p:grpSpPr>
      <p:sp>
        <p:nvSpPr>
          <p:cNvPr id="56" name="Google Shape;56;p283"/>
          <p:cNvSpPr txBox="1">
            <a:spLocks noGrp="1"/>
          </p:cNvSpPr>
          <p:nvPr>
            <p:ph type="title"/>
          </p:nvPr>
        </p:nvSpPr>
        <p:spPr>
          <a:xfrm>
            <a:off x="412957" y="217643"/>
            <a:ext cx="10940700" cy="578700"/>
          </a:xfrm>
          <a:prstGeom prst="rect">
            <a:avLst/>
          </a:prstGeom>
          <a:noFill/>
          <a:ln>
            <a:noFill/>
          </a:ln>
        </p:spPr>
        <p:txBody>
          <a:bodyPr spcFirstLastPara="1" wrap="square" lIns="121900" tIns="60925" rIns="121900" bIns="60925" anchor="ctr" anchorCtr="0">
            <a:noAutofit/>
          </a:bodyPr>
          <a:lstStyle>
            <a:lvl1pPr lvl="0" algn="l">
              <a:lnSpc>
                <a:spcPct val="90000"/>
              </a:lnSpc>
              <a:spcBef>
                <a:spcPts val="0"/>
              </a:spcBef>
              <a:spcAft>
                <a:spcPts val="0"/>
              </a:spcAft>
              <a:buClr>
                <a:srgbClr val="11559D"/>
              </a:buClr>
              <a:buSzPts val="3600"/>
              <a:buFont typeface="Montserrat"/>
              <a:buNone/>
              <a:defRPr sz="3600">
                <a:solidFill>
                  <a:srgbClr val="11559D"/>
                </a:solidFill>
                <a:latin typeface="Calibri"/>
                <a:ea typeface="Calibri"/>
                <a:cs typeface="Calibri"/>
                <a:sym typeface="Calibri"/>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57" name="Google Shape;57;p283"/>
          <p:cNvSpPr txBox="1">
            <a:spLocks noGrp="1"/>
          </p:cNvSpPr>
          <p:nvPr>
            <p:ph type="body" idx="1"/>
          </p:nvPr>
        </p:nvSpPr>
        <p:spPr>
          <a:xfrm>
            <a:off x="412957" y="1494503"/>
            <a:ext cx="10940700" cy="4643100"/>
          </a:xfrm>
          <a:prstGeom prst="rect">
            <a:avLst/>
          </a:prstGeom>
          <a:noFill/>
          <a:ln>
            <a:noFill/>
          </a:ln>
        </p:spPr>
        <p:txBody>
          <a:bodyPr spcFirstLastPara="1" wrap="square" lIns="121900" tIns="60925" rIns="121900" bIns="60925" anchor="t" anchorCtr="0">
            <a:noAutofit/>
          </a:bodyPr>
          <a:lstStyle>
            <a:lvl1pPr marL="609585" lvl="0" indent="-541853" algn="l">
              <a:lnSpc>
                <a:spcPct val="90000"/>
              </a:lnSpc>
              <a:spcBef>
                <a:spcPts val="1000"/>
              </a:spcBef>
              <a:spcAft>
                <a:spcPts val="0"/>
              </a:spcAft>
              <a:buClr>
                <a:srgbClr val="11559D"/>
              </a:buClr>
              <a:buSzPts val="2800"/>
              <a:buChar char="•"/>
              <a:defRPr>
                <a:solidFill>
                  <a:srgbClr val="11559D"/>
                </a:solidFill>
                <a:latin typeface="Calibri"/>
                <a:ea typeface="Calibri"/>
                <a:cs typeface="Calibri"/>
                <a:sym typeface="Calibri"/>
              </a:defRPr>
            </a:lvl1pPr>
            <a:lvl2pPr marL="1219170" lvl="1" indent="-507987" algn="l">
              <a:lnSpc>
                <a:spcPct val="90000"/>
              </a:lnSpc>
              <a:spcBef>
                <a:spcPts val="500"/>
              </a:spcBef>
              <a:spcAft>
                <a:spcPts val="0"/>
              </a:spcAft>
              <a:buClr>
                <a:srgbClr val="11559D"/>
              </a:buClr>
              <a:buSzPts val="2400"/>
              <a:buChar char="•"/>
              <a:defRPr>
                <a:solidFill>
                  <a:srgbClr val="11559D"/>
                </a:solidFill>
                <a:latin typeface="Montserrat"/>
                <a:ea typeface="Montserrat"/>
                <a:cs typeface="Montserrat"/>
                <a:sym typeface="Montserrat"/>
              </a:defRPr>
            </a:lvl2pPr>
            <a:lvl3pPr marL="1828754" lvl="2" indent="-474121" algn="l">
              <a:lnSpc>
                <a:spcPct val="90000"/>
              </a:lnSpc>
              <a:spcBef>
                <a:spcPts val="500"/>
              </a:spcBef>
              <a:spcAft>
                <a:spcPts val="0"/>
              </a:spcAft>
              <a:buClr>
                <a:srgbClr val="11559D"/>
              </a:buClr>
              <a:buSzPts val="2000"/>
              <a:buChar char="•"/>
              <a:defRPr>
                <a:solidFill>
                  <a:srgbClr val="11559D"/>
                </a:solidFill>
                <a:latin typeface="Montserrat"/>
                <a:ea typeface="Montserrat"/>
                <a:cs typeface="Montserrat"/>
                <a:sym typeface="Montserrat"/>
              </a:defRPr>
            </a:lvl3pPr>
            <a:lvl4pPr marL="2438339" lvl="3" indent="-457189" algn="l">
              <a:lnSpc>
                <a:spcPct val="90000"/>
              </a:lnSpc>
              <a:spcBef>
                <a:spcPts val="500"/>
              </a:spcBef>
              <a:spcAft>
                <a:spcPts val="0"/>
              </a:spcAft>
              <a:buClr>
                <a:srgbClr val="11559D"/>
              </a:buClr>
              <a:buSzPts val="1800"/>
              <a:buChar char="•"/>
              <a:defRPr>
                <a:solidFill>
                  <a:srgbClr val="11559D"/>
                </a:solidFill>
                <a:latin typeface="Montserrat"/>
                <a:ea typeface="Montserrat"/>
                <a:cs typeface="Montserrat"/>
                <a:sym typeface="Montserrat"/>
              </a:defRPr>
            </a:lvl4pPr>
            <a:lvl5pPr marL="3047924" lvl="4" indent="-457189" algn="l">
              <a:lnSpc>
                <a:spcPct val="90000"/>
              </a:lnSpc>
              <a:spcBef>
                <a:spcPts val="500"/>
              </a:spcBef>
              <a:spcAft>
                <a:spcPts val="0"/>
              </a:spcAft>
              <a:buClr>
                <a:srgbClr val="11559D"/>
              </a:buClr>
              <a:buSzPts val="1800"/>
              <a:buChar char="•"/>
              <a:defRPr>
                <a:solidFill>
                  <a:srgbClr val="11559D"/>
                </a:solidFill>
                <a:latin typeface="Montserrat"/>
                <a:ea typeface="Montserrat"/>
                <a:cs typeface="Montserrat"/>
                <a:sym typeface="Montserrat"/>
              </a:defRPr>
            </a:lvl5pPr>
            <a:lvl6pPr marL="3657509" lvl="5" indent="-507987" algn="l">
              <a:lnSpc>
                <a:spcPct val="90000"/>
              </a:lnSpc>
              <a:spcBef>
                <a:spcPts val="500"/>
              </a:spcBef>
              <a:spcAft>
                <a:spcPts val="0"/>
              </a:spcAft>
              <a:buClr>
                <a:schemeClr val="dk1"/>
              </a:buClr>
              <a:buSzPts val="2400"/>
              <a:buChar char="•"/>
              <a:defRPr/>
            </a:lvl6pPr>
            <a:lvl7pPr marL="4267093" lvl="6" indent="-507987" algn="l">
              <a:lnSpc>
                <a:spcPct val="90000"/>
              </a:lnSpc>
              <a:spcBef>
                <a:spcPts val="500"/>
              </a:spcBef>
              <a:spcAft>
                <a:spcPts val="0"/>
              </a:spcAft>
              <a:buClr>
                <a:schemeClr val="dk1"/>
              </a:buClr>
              <a:buSzPts val="2400"/>
              <a:buChar char="•"/>
              <a:defRPr/>
            </a:lvl7pPr>
            <a:lvl8pPr marL="4876678" lvl="7" indent="-507987" algn="l">
              <a:lnSpc>
                <a:spcPct val="90000"/>
              </a:lnSpc>
              <a:spcBef>
                <a:spcPts val="500"/>
              </a:spcBef>
              <a:spcAft>
                <a:spcPts val="0"/>
              </a:spcAft>
              <a:buClr>
                <a:schemeClr val="dk1"/>
              </a:buClr>
              <a:buSzPts val="2400"/>
              <a:buChar char="•"/>
              <a:defRPr/>
            </a:lvl8pPr>
            <a:lvl9pPr marL="5486263" lvl="8" indent="-507987" algn="l">
              <a:lnSpc>
                <a:spcPct val="90000"/>
              </a:lnSpc>
              <a:spcBef>
                <a:spcPts val="500"/>
              </a:spcBef>
              <a:spcAft>
                <a:spcPts val="0"/>
              </a:spcAft>
              <a:buClr>
                <a:schemeClr val="dk1"/>
              </a:buClr>
              <a:buSzPts val="2400"/>
              <a:buChar char="•"/>
              <a:defRPr/>
            </a:lvl9pPr>
          </a:lstStyle>
          <a:p>
            <a:endParaRPr/>
          </a:p>
        </p:txBody>
      </p:sp>
      <p:sp>
        <p:nvSpPr>
          <p:cNvPr id="58" name="Google Shape;58;p283"/>
          <p:cNvSpPr txBox="1">
            <a:spLocks noGrp="1"/>
          </p:cNvSpPr>
          <p:nvPr>
            <p:ph type="body" idx="2"/>
          </p:nvPr>
        </p:nvSpPr>
        <p:spPr>
          <a:xfrm>
            <a:off x="412955" y="796415"/>
            <a:ext cx="10940700" cy="363900"/>
          </a:xfrm>
          <a:prstGeom prst="rect">
            <a:avLst/>
          </a:prstGeom>
          <a:noFill/>
          <a:ln>
            <a:noFill/>
          </a:ln>
        </p:spPr>
        <p:txBody>
          <a:bodyPr spcFirstLastPara="1" wrap="square" lIns="121900" tIns="60925" rIns="121900" bIns="60925" anchor="t" anchorCtr="0">
            <a:noAutofit/>
          </a:bodyPr>
          <a:lstStyle>
            <a:lvl1pPr marL="609585" lvl="0" indent="-304792" algn="l">
              <a:lnSpc>
                <a:spcPct val="90000"/>
              </a:lnSpc>
              <a:spcBef>
                <a:spcPts val="1000"/>
              </a:spcBef>
              <a:spcAft>
                <a:spcPts val="0"/>
              </a:spcAft>
              <a:buClr>
                <a:srgbClr val="11559D"/>
              </a:buClr>
              <a:buSzPts val="1800"/>
              <a:buNone/>
              <a:defRPr sz="1800">
                <a:solidFill>
                  <a:srgbClr val="11559D"/>
                </a:solidFill>
                <a:latin typeface="Calibri"/>
                <a:ea typeface="Calibri"/>
                <a:cs typeface="Calibri"/>
                <a:sym typeface="Calibri"/>
              </a:defRPr>
            </a:lvl1pPr>
            <a:lvl2pPr marL="1219170" lvl="1" indent="-304792" algn="l">
              <a:lnSpc>
                <a:spcPct val="90000"/>
              </a:lnSpc>
              <a:spcBef>
                <a:spcPts val="500"/>
              </a:spcBef>
              <a:spcAft>
                <a:spcPts val="0"/>
              </a:spcAft>
              <a:buClr>
                <a:srgbClr val="888888"/>
              </a:buClr>
              <a:buSzPts val="2000"/>
              <a:buNone/>
              <a:defRPr sz="2000">
                <a:solidFill>
                  <a:srgbClr val="888888"/>
                </a:solidFill>
              </a:defRPr>
            </a:lvl2pPr>
            <a:lvl3pPr marL="1828754" lvl="2" indent="-304792" algn="l">
              <a:lnSpc>
                <a:spcPct val="90000"/>
              </a:lnSpc>
              <a:spcBef>
                <a:spcPts val="500"/>
              </a:spcBef>
              <a:spcAft>
                <a:spcPts val="0"/>
              </a:spcAft>
              <a:buClr>
                <a:srgbClr val="888888"/>
              </a:buClr>
              <a:buSzPts val="1800"/>
              <a:buNone/>
              <a:defRPr sz="1800">
                <a:solidFill>
                  <a:srgbClr val="888888"/>
                </a:solidFill>
              </a:defRPr>
            </a:lvl3pPr>
            <a:lvl4pPr marL="2438339" lvl="3" indent="-304792" algn="l">
              <a:lnSpc>
                <a:spcPct val="90000"/>
              </a:lnSpc>
              <a:spcBef>
                <a:spcPts val="500"/>
              </a:spcBef>
              <a:spcAft>
                <a:spcPts val="0"/>
              </a:spcAft>
              <a:buClr>
                <a:srgbClr val="888888"/>
              </a:buClr>
              <a:buSzPts val="1600"/>
              <a:buNone/>
              <a:defRPr sz="1600">
                <a:solidFill>
                  <a:srgbClr val="888888"/>
                </a:solidFill>
              </a:defRPr>
            </a:lvl4pPr>
            <a:lvl5pPr marL="3047924" lvl="4" indent="-304792" algn="l">
              <a:lnSpc>
                <a:spcPct val="90000"/>
              </a:lnSpc>
              <a:spcBef>
                <a:spcPts val="500"/>
              </a:spcBef>
              <a:spcAft>
                <a:spcPts val="0"/>
              </a:spcAft>
              <a:buClr>
                <a:srgbClr val="888888"/>
              </a:buClr>
              <a:buSzPts val="1600"/>
              <a:buNone/>
              <a:defRPr sz="1600">
                <a:solidFill>
                  <a:srgbClr val="888888"/>
                </a:solidFill>
              </a:defRPr>
            </a:lvl5pPr>
            <a:lvl6pPr marL="3657509" lvl="5" indent="-304792" algn="l">
              <a:lnSpc>
                <a:spcPct val="90000"/>
              </a:lnSpc>
              <a:spcBef>
                <a:spcPts val="500"/>
              </a:spcBef>
              <a:spcAft>
                <a:spcPts val="0"/>
              </a:spcAft>
              <a:buClr>
                <a:srgbClr val="888888"/>
              </a:buClr>
              <a:buSzPts val="1600"/>
              <a:buNone/>
              <a:defRPr sz="1600">
                <a:solidFill>
                  <a:srgbClr val="888888"/>
                </a:solidFill>
              </a:defRPr>
            </a:lvl6pPr>
            <a:lvl7pPr marL="4267093" lvl="6" indent="-304792" algn="l">
              <a:lnSpc>
                <a:spcPct val="90000"/>
              </a:lnSpc>
              <a:spcBef>
                <a:spcPts val="500"/>
              </a:spcBef>
              <a:spcAft>
                <a:spcPts val="0"/>
              </a:spcAft>
              <a:buClr>
                <a:srgbClr val="888888"/>
              </a:buClr>
              <a:buSzPts val="1600"/>
              <a:buNone/>
              <a:defRPr sz="1600">
                <a:solidFill>
                  <a:srgbClr val="888888"/>
                </a:solidFill>
              </a:defRPr>
            </a:lvl7pPr>
            <a:lvl8pPr marL="4876678" lvl="7" indent="-304792" algn="l">
              <a:lnSpc>
                <a:spcPct val="90000"/>
              </a:lnSpc>
              <a:spcBef>
                <a:spcPts val="500"/>
              </a:spcBef>
              <a:spcAft>
                <a:spcPts val="0"/>
              </a:spcAft>
              <a:buClr>
                <a:srgbClr val="888888"/>
              </a:buClr>
              <a:buSzPts val="1600"/>
              <a:buNone/>
              <a:defRPr sz="1600">
                <a:solidFill>
                  <a:srgbClr val="888888"/>
                </a:solidFill>
              </a:defRPr>
            </a:lvl8pPr>
            <a:lvl9pPr marL="5486263" lvl="8" indent="-304792" algn="l">
              <a:lnSpc>
                <a:spcPct val="90000"/>
              </a:lnSpc>
              <a:spcBef>
                <a:spcPts val="500"/>
              </a:spcBef>
              <a:spcAft>
                <a:spcPts val="0"/>
              </a:spcAft>
              <a:buClr>
                <a:srgbClr val="888888"/>
              </a:buClr>
              <a:buSzPts val="1600"/>
              <a:buNone/>
              <a:defRPr sz="1600">
                <a:solidFill>
                  <a:srgbClr val="888888"/>
                </a:solidFill>
              </a:defRPr>
            </a:lvl9pPr>
          </a:lstStyle>
          <a:p>
            <a:endParaRPr/>
          </a:p>
        </p:txBody>
      </p:sp>
    </p:spTree>
    <p:extLst>
      <p:ext uri="{BB962C8B-B14F-4D97-AF65-F5344CB8AC3E}">
        <p14:creationId xmlns:p14="http://schemas.microsoft.com/office/powerpoint/2010/main" val="13787531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5407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262084"/>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ACAC9-58FE-4442-B187-6C1E85D6D06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81755A-6456-4251-ADFC-D890D23248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F7647A5-3395-4ADB-96E4-79944B6E7545}"/>
              </a:ext>
            </a:extLst>
          </p:cNvPr>
          <p:cNvSpPr>
            <a:spLocks noGrp="1"/>
          </p:cNvSpPr>
          <p:nvPr>
            <p:ph type="dt" sz="half" idx="10"/>
          </p:nvPr>
        </p:nvSpPr>
        <p:spPr/>
        <p:txBody>
          <a:bodyPr/>
          <a:lstStyle/>
          <a:p>
            <a:fld id="{CF6ECBB3-8C94-4AA0-81A4-C8EA1373285D}" type="datetimeFigureOut">
              <a:rPr lang="en-AU" smtClean="0"/>
              <a:t>13/01/2022</a:t>
            </a:fld>
            <a:endParaRPr lang="en-AU"/>
          </a:p>
        </p:txBody>
      </p:sp>
      <p:sp>
        <p:nvSpPr>
          <p:cNvPr id="5" name="Footer Placeholder 4">
            <a:extLst>
              <a:ext uri="{FF2B5EF4-FFF2-40B4-BE49-F238E27FC236}">
                <a16:creationId xmlns:a16="http://schemas.microsoft.com/office/drawing/2014/main" id="{35C6BE9A-A303-413D-BF37-BB4066ED3C9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F76145D-7E0D-49F0-9E41-7EAD3FF73E3D}"/>
              </a:ext>
            </a:extLst>
          </p:cNvPr>
          <p:cNvSpPr>
            <a:spLocks noGrp="1"/>
          </p:cNvSpPr>
          <p:nvPr>
            <p:ph type="sldNum" sz="quarter" idx="12"/>
          </p:nvPr>
        </p:nvSpPr>
        <p:spPr/>
        <p:txBody>
          <a:bodyPr/>
          <a:lstStyle/>
          <a:p>
            <a:fld id="{371D2425-DDE2-4602-942A-02A01DF761AE}" type="slidenum">
              <a:rPr lang="en-AU" smtClean="0"/>
              <a:t>‹#›</a:t>
            </a:fld>
            <a:endParaRPr lang="en-AU"/>
          </a:p>
        </p:txBody>
      </p:sp>
    </p:spTree>
    <p:extLst>
      <p:ext uri="{BB962C8B-B14F-4D97-AF65-F5344CB8AC3E}">
        <p14:creationId xmlns:p14="http://schemas.microsoft.com/office/powerpoint/2010/main" val="1742462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87AFC-20B9-419B-890A-94D084F37C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C46AC695-E026-4A81-A725-8514F5AF29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7BE4F6-0FDF-4840-98EF-058054E90724}"/>
              </a:ext>
            </a:extLst>
          </p:cNvPr>
          <p:cNvSpPr>
            <a:spLocks noGrp="1"/>
          </p:cNvSpPr>
          <p:nvPr>
            <p:ph type="dt" sz="half" idx="10"/>
          </p:nvPr>
        </p:nvSpPr>
        <p:spPr>
          <a:xfrm>
            <a:off x="838200" y="6356350"/>
            <a:ext cx="2743200" cy="365125"/>
          </a:xfrm>
          <a:prstGeom prst="rect">
            <a:avLst/>
          </a:prstGeom>
        </p:spPr>
        <p:txBody>
          <a:bodyPr/>
          <a:lstStyle/>
          <a:p>
            <a:fld id="{6D5C2A72-8100-4E50-B8F0-DDFC743842D3}" type="datetimeFigureOut">
              <a:rPr lang="en-SG" smtClean="0"/>
              <a:t>13/1/2022</a:t>
            </a:fld>
            <a:endParaRPr lang="en-SG"/>
          </a:p>
        </p:txBody>
      </p:sp>
      <p:sp>
        <p:nvSpPr>
          <p:cNvPr id="5" name="Footer Placeholder 4">
            <a:extLst>
              <a:ext uri="{FF2B5EF4-FFF2-40B4-BE49-F238E27FC236}">
                <a16:creationId xmlns:a16="http://schemas.microsoft.com/office/drawing/2014/main" id="{7486AF9F-CC6F-4686-AA9F-90B03E73FCD0}"/>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6" name="Slide Number Placeholder 5">
            <a:extLst>
              <a:ext uri="{FF2B5EF4-FFF2-40B4-BE49-F238E27FC236}">
                <a16:creationId xmlns:a16="http://schemas.microsoft.com/office/drawing/2014/main" id="{F5307EF6-03A4-46FF-A702-A0A532A8767D}"/>
              </a:ext>
            </a:extLst>
          </p:cNvPr>
          <p:cNvSpPr>
            <a:spLocks noGrp="1"/>
          </p:cNvSpPr>
          <p:nvPr>
            <p:ph type="sldNum" sz="quarter" idx="12"/>
          </p:nvPr>
        </p:nvSpPr>
        <p:spPr>
          <a:xfrm>
            <a:off x="8610600" y="6356350"/>
            <a:ext cx="2743200" cy="365125"/>
          </a:xfrm>
          <a:prstGeom prst="rect">
            <a:avLst/>
          </a:prstGeom>
        </p:spPr>
        <p:txBody>
          <a:bodyPr/>
          <a:lstStyle/>
          <a:p>
            <a:fld id="{3DCB739E-DA9A-4A68-96E4-C88986F6018E}" type="slidenum">
              <a:rPr lang="en-SG" smtClean="0"/>
              <a:t>‹#›</a:t>
            </a:fld>
            <a:endParaRPr lang="en-SG"/>
          </a:p>
        </p:txBody>
      </p:sp>
    </p:spTree>
    <p:extLst>
      <p:ext uri="{BB962C8B-B14F-4D97-AF65-F5344CB8AC3E}">
        <p14:creationId xmlns:p14="http://schemas.microsoft.com/office/powerpoint/2010/main" val="2508084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EDD07-7752-432F-86F9-94322D6B56C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0076B058-F338-45FA-9EB2-B0953B1B48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AEBD6849-FD48-4E98-B8FD-D29A4A76E4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6AE0D9E9-C915-4559-806E-A0953EFE4489}"/>
              </a:ext>
            </a:extLst>
          </p:cNvPr>
          <p:cNvSpPr>
            <a:spLocks noGrp="1"/>
          </p:cNvSpPr>
          <p:nvPr>
            <p:ph type="dt" sz="half" idx="10"/>
          </p:nvPr>
        </p:nvSpPr>
        <p:spPr>
          <a:xfrm>
            <a:off x="838200" y="6356350"/>
            <a:ext cx="2743200" cy="365125"/>
          </a:xfrm>
          <a:prstGeom prst="rect">
            <a:avLst/>
          </a:prstGeom>
        </p:spPr>
        <p:txBody>
          <a:bodyPr/>
          <a:lstStyle/>
          <a:p>
            <a:fld id="{6D5C2A72-8100-4E50-B8F0-DDFC743842D3}" type="datetimeFigureOut">
              <a:rPr lang="en-SG" smtClean="0"/>
              <a:t>13/1/2022</a:t>
            </a:fld>
            <a:endParaRPr lang="en-SG"/>
          </a:p>
        </p:txBody>
      </p:sp>
      <p:sp>
        <p:nvSpPr>
          <p:cNvPr id="6" name="Footer Placeholder 5">
            <a:extLst>
              <a:ext uri="{FF2B5EF4-FFF2-40B4-BE49-F238E27FC236}">
                <a16:creationId xmlns:a16="http://schemas.microsoft.com/office/drawing/2014/main" id="{40F9558E-23B5-4466-AB03-8CAEAEA00E49}"/>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7" name="Slide Number Placeholder 6">
            <a:extLst>
              <a:ext uri="{FF2B5EF4-FFF2-40B4-BE49-F238E27FC236}">
                <a16:creationId xmlns:a16="http://schemas.microsoft.com/office/drawing/2014/main" id="{271B2FCC-C373-42DC-B577-FB5205A02AB6}"/>
              </a:ext>
            </a:extLst>
          </p:cNvPr>
          <p:cNvSpPr>
            <a:spLocks noGrp="1"/>
          </p:cNvSpPr>
          <p:nvPr>
            <p:ph type="sldNum" sz="quarter" idx="12"/>
          </p:nvPr>
        </p:nvSpPr>
        <p:spPr>
          <a:xfrm>
            <a:off x="8610600" y="6356350"/>
            <a:ext cx="2743200" cy="365125"/>
          </a:xfrm>
          <a:prstGeom prst="rect">
            <a:avLst/>
          </a:prstGeom>
        </p:spPr>
        <p:txBody>
          <a:bodyPr/>
          <a:lstStyle/>
          <a:p>
            <a:fld id="{3DCB739E-DA9A-4A68-96E4-C88986F6018E}" type="slidenum">
              <a:rPr lang="en-SG" smtClean="0"/>
              <a:t>‹#›</a:t>
            </a:fld>
            <a:endParaRPr lang="en-SG"/>
          </a:p>
        </p:txBody>
      </p:sp>
    </p:spTree>
    <p:extLst>
      <p:ext uri="{BB962C8B-B14F-4D97-AF65-F5344CB8AC3E}">
        <p14:creationId xmlns:p14="http://schemas.microsoft.com/office/powerpoint/2010/main" val="3884639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18688-B1CF-43E0-9249-F9166B8D8793}"/>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676E1277-B722-43F3-8A0D-3E59A4BEEF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A70AB2-3020-47AD-921F-0DCE5477C6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3FE33EFC-D448-47E4-B2A9-D1E8EFFE15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5FE4DF-977E-4EA4-AE8A-69C28ED9C7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50416C2E-E6BE-4FA2-90B3-71609194F481}"/>
              </a:ext>
            </a:extLst>
          </p:cNvPr>
          <p:cNvSpPr>
            <a:spLocks noGrp="1"/>
          </p:cNvSpPr>
          <p:nvPr>
            <p:ph type="dt" sz="half" idx="10"/>
          </p:nvPr>
        </p:nvSpPr>
        <p:spPr>
          <a:xfrm>
            <a:off x="838200" y="6356350"/>
            <a:ext cx="2743200" cy="365125"/>
          </a:xfrm>
          <a:prstGeom prst="rect">
            <a:avLst/>
          </a:prstGeom>
        </p:spPr>
        <p:txBody>
          <a:bodyPr/>
          <a:lstStyle/>
          <a:p>
            <a:fld id="{6D5C2A72-8100-4E50-B8F0-DDFC743842D3}" type="datetimeFigureOut">
              <a:rPr lang="en-SG" smtClean="0"/>
              <a:t>13/1/2022</a:t>
            </a:fld>
            <a:endParaRPr lang="en-SG"/>
          </a:p>
        </p:txBody>
      </p:sp>
      <p:sp>
        <p:nvSpPr>
          <p:cNvPr id="8" name="Footer Placeholder 7">
            <a:extLst>
              <a:ext uri="{FF2B5EF4-FFF2-40B4-BE49-F238E27FC236}">
                <a16:creationId xmlns:a16="http://schemas.microsoft.com/office/drawing/2014/main" id="{8B0C7812-AB83-48B3-9783-E991E7763F2E}"/>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9" name="Slide Number Placeholder 8">
            <a:extLst>
              <a:ext uri="{FF2B5EF4-FFF2-40B4-BE49-F238E27FC236}">
                <a16:creationId xmlns:a16="http://schemas.microsoft.com/office/drawing/2014/main" id="{AC2DEC47-4528-4357-97A3-B4C2A7227082}"/>
              </a:ext>
            </a:extLst>
          </p:cNvPr>
          <p:cNvSpPr>
            <a:spLocks noGrp="1"/>
          </p:cNvSpPr>
          <p:nvPr>
            <p:ph type="sldNum" sz="quarter" idx="12"/>
          </p:nvPr>
        </p:nvSpPr>
        <p:spPr>
          <a:xfrm>
            <a:off x="8610600" y="6356350"/>
            <a:ext cx="2743200" cy="365125"/>
          </a:xfrm>
          <a:prstGeom prst="rect">
            <a:avLst/>
          </a:prstGeom>
        </p:spPr>
        <p:txBody>
          <a:bodyPr/>
          <a:lstStyle/>
          <a:p>
            <a:fld id="{3DCB739E-DA9A-4A68-96E4-C88986F6018E}" type="slidenum">
              <a:rPr lang="en-SG" smtClean="0"/>
              <a:t>‹#›</a:t>
            </a:fld>
            <a:endParaRPr lang="en-SG"/>
          </a:p>
        </p:txBody>
      </p:sp>
    </p:spTree>
    <p:extLst>
      <p:ext uri="{BB962C8B-B14F-4D97-AF65-F5344CB8AC3E}">
        <p14:creationId xmlns:p14="http://schemas.microsoft.com/office/powerpoint/2010/main" val="2264394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368B0-94A9-48BB-9CE4-616109977D0B}"/>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3A1D532F-7F9F-4210-89DB-5B9189D2366B}"/>
              </a:ext>
            </a:extLst>
          </p:cNvPr>
          <p:cNvSpPr>
            <a:spLocks noGrp="1"/>
          </p:cNvSpPr>
          <p:nvPr>
            <p:ph type="dt" sz="half" idx="10"/>
          </p:nvPr>
        </p:nvSpPr>
        <p:spPr>
          <a:xfrm>
            <a:off x="838200" y="6356350"/>
            <a:ext cx="2743200" cy="365125"/>
          </a:xfrm>
          <a:prstGeom prst="rect">
            <a:avLst/>
          </a:prstGeom>
        </p:spPr>
        <p:txBody>
          <a:bodyPr/>
          <a:lstStyle/>
          <a:p>
            <a:fld id="{6D5C2A72-8100-4E50-B8F0-DDFC743842D3}" type="datetimeFigureOut">
              <a:rPr lang="en-SG" smtClean="0"/>
              <a:t>13/1/2022</a:t>
            </a:fld>
            <a:endParaRPr lang="en-SG"/>
          </a:p>
        </p:txBody>
      </p:sp>
      <p:sp>
        <p:nvSpPr>
          <p:cNvPr id="4" name="Footer Placeholder 3">
            <a:extLst>
              <a:ext uri="{FF2B5EF4-FFF2-40B4-BE49-F238E27FC236}">
                <a16:creationId xmlns:a16="http://schemas.microsoft.com/office/drawing/2014/main" id="{4CBC535A-03B5-4D8B-9D5B-E5C6363BAE3A}"/>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5" name="Slide Number Placeholder 4">
            <a:extLst>
              <a:ext uri="{FF2B5EF4-FFF2-40B4-BE49-F238E27FC236}">
                <a16:creationId xmlns:a16="http://schemas.microsoft.com/office/drawing/2014/main" id="{276B0284-ECA9-4A13-B900-5B1FE61B7A0F}"/>
              </a:ext>
            </a:extLst>
          </p:cNvPr>
          <p:cNvSpPr>
            <a:spLocks noGrp="1"/>
          </p:cNvSpPr>
          <p:nvPr>
            <p:ph type="sldNum" sz="quarter" idx="12"/>
          </p:nvPr>
        </p:nvSpPr>
        <p:spPr>
          <a:xfrm>
            <a:off x="8610600" y="6356350"/>
            <a:ext cx="2743200" cy="365125"/>
          </a:xfrm>
          <a:prstGeom prst="rect">
            <a:avLst/>
          </a:prstGeom>
        </p:spPr>
        <p:txBody>
          <a:bodyPr/>
          <a:lstStyle/>
          <a:p>
            <a:fld id="{3DCB739E-DA9A-4A68-96E4-C88986F6018E}" type="slidenum">
              <a:rPr lang="en-SG" smtClean="0"/>
              <a:t>‹#›</a:t>
            </a:fld>
            <a:endParaRPr lang="en-SG"/>
          </a:p>
        </p:txBody>
      </p:sp>
    </p:spTree>
    <p:extLst>
      <p:ext uri="{BB962C8B-B14F-4D97-AF65-F5344CB8AC3E}">
        <p14:creationId xmlns:p14="http://schemas.microsoft.com/office/powerpoint/2010/main" val="2249844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CBD33E-4AC4-4B8B-9443-3CEC2A87EAE5}"/>
              </a:ext>
            </a:extLst>
          </p:cNvPr>
          <p:cNvSpPr>
            <a:spLocks noGrp="1"/>
          </p:cNvSpPr>
          <p:nvPr>
            <p:ph type="dt" sz="half" idx="10"/>
          </p:nvPr>
        </p:nvSpPr>
        <p:spPr>
          <a:xfrm>
            <a:off x="838200" y="6356350"/>
            <a:ext cx="2743200" cy="365125"/>
          </a:xfrm>
          <a:prstGeom prst="rect">
            <a:avLst/>
          </a:prstGeom>
        </p:spPr>
        <p:txBody>
          <a:bodyPr/>
          <a:lstStyle/>
          <a:p>
            <a:fld id="{6D5C2A72-8100-4E50-B8F0-DDFC743842D3}" type="datetimeFigureOut">
              <a:rPr lang="en-SG" smtClean="0"/>
              <a:t>13/1/2022</a:t>
            </a:fld>
            <a:endParaRPr lang="en-SG"/>
          </a:p>
        </p:txBody>
      </p:sp>
      <p:sp>
        <p:nvSpPr>
          <p:cNvPr id="3" name="Footer Placeholder 2">
            <a:extLst>
              <a:ext uri="{FF2B5EF4-FFF2-40B4-BE49-F238E27FC236}">
                <a16:creationId xmlns:a16="http://schemas.microsoft.com/office/drawing/2014/main" id="{975AAC75-EE94-4652-85D9-C4F5D7C06AFA}"/>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4" name="Slide Number Placeholder 3">
            <a:extLst>
              <a:ext uri="{FF2B5EF4-FFF2-40B4-BE49-F238E27FC236}">
                <a16:creationId xmlns:a16="http://schemas.microsoft.com/office/drawing/2014/main" id="{48C10E13-FFEE-4B22-B872-B4DE6DA923C5}"/>
              </a:ext>
            </a:extLst>
          </p:cNvPr>
          <p:cNvSpPr>
            <a:spLocks noGrp="1"/>
          </p:cNvSpPr>
          <p:nvPr>
            <p:ph type="sldNum" sz="quarter" idx="12"/>
          </p:nvPr>
        </p:nvSpPr>
        <p:spPr>
          <a:xfrm>
            <a:off x="8610600" y="6356350"/>
            <a:ext cx="2743200" cy="365125"/>
          </a:xfrm>
          <a:prstGeom prst="rect">
            <a:avLst/>
          </a:prstGeom>
        </p:spPr>
        <p:txBody>
          <a:bodyPr/>
          <a:lstStyle/>
          <a:p>
            <a:fld id="{3DCB739E-DA9A-4A68-96E4-C88986F6018E}" type="slidenum">
              <a:rPr lang="en-SG" smtClean="0"/>
              <a:t>‹#›</a:t>
            </a:fld>
            <a:endParaRPr lang="en-SG"/>
          </a:p>
        </p:txBody>
      </p:sp>
    </p:spTree>
    <p:extLst>
      <p:ext uri="{BB962C8B-B14F-4D97-AF65-F5344CB8AC3E}">
        <p14:creationId xmlns:p14="http://schemas.microsoft.com/office/powerpoint/2010/main" val="3037369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D7B8-BF72-42E6-9A69-C5E113258A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2BDF01D6-E045-4F1D-AFFF-7C5F0D5240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D6739224-2689-48C2-9ACC-E8A2592C19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2E8249-38A2-41C5-A4DA-5A52296E527D}"/>
              </a:ext>
            </a:extLst>
          </p:cNvPr>
          <p:cNvSpPr>
            <a:spLocks noGrp="1"/>
          </p:cNvSpPr>
          <p:nvPr>
            <p:ph type="dt" sz="half" idx="10"/>
          </p:nvPr>
        </p:nvSpPr>
        <p:spPr>
          <a:xfrm>
            <a:off x="838200" y="6356350"/>
            <a:ext cx="2743200" cy="365125"/>
          </a:xfrm>
          <a:prstGeom prst="rect">
            <a:avLst/>
          </a:prstGeom>
        </p:spPr>
        <p:txBody>
          <a:bodyPr/>
          <a:lstStyle/>
          <a:p>
            <a:fld id="{6D5C2A72-8100-4E50-B8F0-DDFC743842D3}" type="datetimeFigureOut">
              <a:rPr lang="en-SG" smtClean="0"/>
              <a:t>13/1/2022</a:t>
            </a:fld>
            <a:endParaRPr lang="en-SG"/>
          </a:p>
        </p:txBody>
      </p:sp>
      <p:sp>
        <p:nvSpPr>
          <p:cNvPr id="6" name="Footer Placeholder 5">
            <a:extLst>
              <a:ext uri="{FF2B5EF4-FFF2-40B4-BE49-F238E27FC236}">
                <a16:creationId xmlns:a16="http://schemas.microsoft.com/office/drawing/2014/main" id="{82EA16D0-7953-4D06-B514-1C042E0E0CE6}"/>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7" name="Slide Number Placeholder 6">
            <a:extLst>
              <a:ext uri="{FF2B5EF4-FFF2-40B4-BE49-F238E27FC236}">
                <a16:creationId xmlns:a16="http://schemas.microsoft.com/office/drawing/2014/main" id="{7D68DFAC-A79E-4649-A041-18383D57EBFB}"/>
              </a:ext>
            </a:extLst>
          </p:cNvPr>
          <p:cNvSpPr>
            <a:spLocks noGrp="1"/>
          </p:cNvSpPr>
          <p:nvPr>
            <p:ph type="sldNum" sz="quarter" idx="12"/>
          </p:nvPr>
        </p:nvSpPr>
        <p:spPr>
          <a:xfrm>
            <a:off x="8610600" y="6356350"/>
            <a:ext cx="2743200" cy="365125"/>
          </a:xfrm>
          <a:prstGeom prst="rect">
            <a:avLst/>
          </a:prstGeom>
        </p:spPr>
        <p:txBody>
          <a:bodyPr/>
          <a:lstStyle/>
          <a:p>
            <a:fld id="{3DCB739E-DA9A-4A68-96E4-C88986F6018E}" type="slidenum">
              <a:rPr lang="en-SG" smtClean="0"/>
              <a:t>‹#›</a:t>
            </a:fld>
            <a:endParaRPr lang="en-SG"/>
          </a:p>
        </p:txBody>
      </p:sp>
    </p:spTree>
    <p:extLst>
      <p:ext uri="{BB962C8B-B14F-4D97-AF65-F5344CB8AC3E}">
        <p14:creationId xmlns:p14="http://schemas.microsoft.com/office/powerpoint/2010/main" val="2271852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E0F63-71F3-40D5-BE4D-AF3ABC5B54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C31E7944-83D2-4511-BF13-BADE79F4E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6F3695DE-52C9-4F0B-B5E4-355929EB41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1C6861-6925-427E-9559-88CC43253382}"/>
              </a:ext>
            </a:extLst>
          </p:cNvPr>
          <p:cNvSpPr>
            <a:spLocks noGrp="1"/>
          </p:cNvSpPr>
          <p:nvPr>
            <p:ph type="dt" sz="half" idx="10"/>
          </p:nvPr>
        </p:nvSpPr>
        <p:spPr>
          <a:xfrm>
            <a:off x="838200" y="6356350"/>
            <a:ext cx="2743200" cy="365125"/>
          </a:xfrm>
          <a:prstGeom prst="rect">
            <a:avLst/>
          </a:prstGeom>
        </p:spPr>
        <p:txBody>
          <a:bodyPr/>
          <a:lstStyle/>
          <a:p>
            <a:fld id="{6D5C2A72-8100-4E50-B8F0-DDFC743842D3}" type="datetimeFigureOut">
              <a:rPr lang="en-SG" smtClean="0"/>
              <a:t>13/1/2022</a:t>
            </a:fld>
            <a:endParaRPr lang="en-SG"/>
          </a:p>
        </p:txBody>
      </p:sp>
      <p:sp>
        <p:nvSpPr>
          <p:cNvPr id="6" name="Footer Placeholder 5">
            <a:extLst>
              <a:ext uri="{FF2B5EF4-FFF2-40B4-BE49-F238E27FC236}">
                <a16:creationId xmlns:a16="http://schemas.microsoft.com/office/drawing/2014/main" id="{FCD24F5E-5A56-4A47-97A8-84482C9F15CA}"/>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7" name="Slide Number Placeholder 6">
            <a:extLst>
              <a:ext uri="{FF2B5EF4-FFF2-40B4-BE49-F238E27FC236}">
                <a16:creationId xmlns:a16="http://schemas.microsoft.com/office/drawing/2014/main" id="{46B9F7D0-BD98-4A89-93EA-577A7C3765F8}"/>
              </a:ext>
            </a:extLst>
          </p:cNvPr>
          <p:cNvSpPr>
            <a:spLocks noGrp="1"/>
          </p:cNvSpPr>
          <p:nvPr>
            <p:ph type="sldNum" sz="quarter" idx="12"/>
          </p:nvPr>
        </p:nvSpPr>
        <p:spPr>
          <a:xfrm>
            <a:off x="8610600" y="6356350"/>
            <a:ext cx="2743200" cy="365125"/>
          </a:xfrm>
          <a:prstGeom prst="rect">
            <a:avLst/>
          </a:prstGeom>
        </p:spPr>
        <p:txBody>
          <a:bodyPr/>
          <a:lstStyle/>
          <a:p>
            <a:fld id="{3DCB739E-DA9A-4A68-96E4-C88986F6018E}" type="slidenum">
              <a:rPr lang="en-SG" smtClean="0"/>
              <a:t>‹#›</a:t>
            </a:fld>
            <a:endParaRPr lang="en-SG"/>
          </a:p>
        </p:txBody>
      </p:sp>
    </p:spTree>
    <p:extLst>
      <p:ext uri="{BB962C8B-B14F-4D97-AF65-F5344CB8AC3E}">
        <p14:creationId xmlns:p14="http://schemas.microsoft.com/office/powerpoint/2010/main" val="3295273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7068C5-EDDD-486F-825E-D50C4BA6CB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0468931-5C50-46F1-B4FE-E8FDA466A1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2538720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06" descr="A picture containing object&#10;&#10;Description automatically generated"/>
          <p:cNvPicPr preferRelativeResize="0"/>
          <p:nvPr/>
        </p:nvPicPr>
        <p:blipFill rotWithShape="1">
          <a:blip r:embed="rId14">
            <a:alphaModFix/>
          </a:blip>
          <a:srcRect/>
          <a:stretch/>
        </p:blipFill>
        <p:spPr>
          <a:xfrm>
            <a:off x="1" y="172"/>
            <a:ext cx="12192004" cy="6857656"/>
          </a:xfrm>
          <a:prstGeom prst="rect">
            <a:avLst/>
          </a:prstGeom>
          <a:noFill/>
          <a:ln>
            <a:noFill/>
          </a:ln>
        </p:spPr>
      </p:pic>
      <p:sp>
        <p:nvSpPr>
          <p:cNvPr id="11" name="Google Shape;11;p306"/>
          <p:cNvSpPr/>
          <p:nvPr/>
        </p:nvSpPr>
        <p:spPr>
          <a:xfrm>
            <a:off x="4425170" y="6492087"/>
            <a:ext cx="3341660" cy="12311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dirty="0">
                <a:solidFill>
                  <a:srgbClr val="11559D"/>
                </a:solidFill>
                <a:latin typeface="Calibri"/>
                <a:ea typeface="Calibri"/>
                <a:cs typeface="Calibri"/>
                <a:sym typeface="Calibri"/>
              </a:rPr>
              <a:t> All rights reserved. © 2022 </a:t>
            </a:r>
            <a:r>
              <a:rPr lang="en-US" sz="800" b="0" i="0" u="none" strike="noStrike" cap="none" dirty="0" err="1">
                <a:solidFill>
                  <a:srgbClr val="11559D"/>
                </a:solidFill>
                <a:latin typeface="Calibri"/>
                <a:ea typeface="Calibri"/>
                <a:cs typeface="Calibri"/>
                <a:sym typeface="Calibri"/>
              </a:rPr>
              <a:t>VisionTech</a:t>
            </a:r>
            <a:r>
              <a:rPr lang="en-US" sz="800" b="0" i="0" u="none" strike="noStrike" cap="none" dirty="0">
                <a:solidFill>
                  <a:srgbClr val="11559D"/>
                </a:solidFill>
                <a:latin typeface="Calibri"/>
                <a:ea typeface="Calibri"/>
                <a:cs typeface="Calibri"/>
                <a:sym typeface="Calibri"/>
              </a:rPr>
              <a:t> Pte Ltd | Strictly Private and Confidential</a:t>
            </a:r>
            <a:endParaRPr sz="1900" b="0" i="0" u="none" strike="noStrike" cap="none" dirty="0">
              <a:solidFill>
                <a:srgbClr val="000000"/>
              </a:solidFill>
              <a:latin typeface="Calibri"/>
              <a:ea typeface="Calibri"/>
              <a:cs typeface="Calibri"/>
              <a:sym typeface="Calibri"/>
            </a:endParaRPr>
          </a:p>
        </p:txBody>
      </p:sp>
      <p:sp>
        <p:nvSpPr>
          <p:cNvPr id="12" name="Google Shape;12;p306"/>
          <p:cNvSpPr txBox="1">
            <a:spLocks noGrp="1"/>
          </p:cNvSpPr>
          <p:nvPr>
            <p:ph type="title"/>
          </p:nvPr>
        </p:nvSpPr>
        <p:spPr>
          <a:xfrm>
            <a:off x="838200" y="365126"/>
            <a:ext cx="10515600" cy="1325700"/>
          </a:xfrm>
          <a:prstGeom prst="rect">
            <a:avLst/>
          </a:prstGeom>
          <a:noFill/>
          <a:ln>
            <a:noFill/>
          </a:ln>
        </p:spPr>
        <p:txBody>
          <a:bodyPr spcFirstLastPara="1" wrap="square" lIns="121900" tIns="60925" rIns="121900" bIns="60925" anchor="ctr" anchorCtr="0">
            <a:noAutofit/>
          </a:bodyPr>
          <a:lstStyle>
            <a:lvl1pPr marR="0" lvl="0" algn="l" rtl="0">
              <a:lnSpc>
                <a:spcPct val="90000"/>
              </a:lnSpc>
              <a:spcBef>
                <a:spcPts val="0"/>
              </a:spcBef>
              <a:spcAft>
                <a:spcPts val="0"/>
              </a:spcAft>
              <a:buClr>
                <a:srgbClr val="11559D"/>
              </a:buClr>
              <a:buSzPts val="4400"/>
              <a:buFont typeface="Calibri"/>
              <a:buNone/>
              <a:defRPr sz="4400" b="0" i="0" u="none" strike="noStrike" cap="none">
                <a:solidFill>
                  <a:srgbClr val="11559D"/>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13" name="Google Shape;13;p306"/>
          <p:cNvSpPr txBox="1">
            <a:spLocks noGrp="1"/>
          </p:cNvSpPr>
          <p:nvPr>
            <p:ph type="body" idx="1"/>
          </p:nvPr>
        </p:nvSpPr>
        <p:spPr>
          <a:xfrm>
            <a:off x="838200" y="1825625"/>
            <a:ext cx="10515600" cy="4351200"/>
          </a:xfrm>
          <a:prstGeom prst="rect">
            <a:avLst/>
          </a:prstGeom>
          <a:noFill/>
          <a:ln>
            <a:noFill/>
          </a:ln>
        </p:spPr>
        <p:txBody>
          <a:bodyPr spcFirstLastPara="1" wrap="square" lIns="121900" tIns="60925" rIns="121900" bIns="60925" anchor="t" anchorCtr="0">
            <a:noAutofit/>
          </a:bodyPr>
          <a:lstStyle>
            <a:lvl1pPr marL="457200" marR="0" lvl="0" indent="-406400" algn="l" rtl="0">
              <a:lnSpc>
                <a:spcPct val="90000"/>
              </a:lnSpc>
              <a:spcBef>
                <a:spcPts val="1000"/>
              </a:spcBef>
              <a:spcAft>
                <a:spcPts val="0"/>
              </a:spcAft>
              <a:buClr>
                <a:srgbClr val="11559D"/>
              </a:buClr>
              <a:buSzPts val="2800"/>
              <a:buFont typeface="Arial"/>
              <a:buChar char="•"/>
              <a:defRPr sz="2800" b="0" i="0" u="none" strike="noStrike" cap="none">
                <a:solidFill>
                  <a:srgbClr val="11559D"/>
                </a:solidFill>
                <a:latin typeface="Calibri"/>
                <a:ea typeface="Calibri"/>
                <a:cs typeface="Calibri"/>
                <a:sym typeface="Calibri"/>
              </a:defRPr>
            </a:lvl1pPr>
            <a:lvl2pPr marL="914400" marR="0" lvl="1" indent="-381000" algn="l" rtl="0">
              <a:lnSpc>
                <a:spcPct val="90000"/>
              </a:lnSpc>
              <a:spcBef>
                <a:spcPts val="500"/>
              </a:spcBef>
              <a:spcAft>
                <a:spcPts val="0"/>
              </a:spcAft>
              <a:buClr>
                <a:srgbClr val="11559D"/>
              </a:buClr>
              <a:buSzPts val="2400"/>
              <a:buFont typeface="Arial"/>
              <a:buChar char="•"/>
              <a:defRPr sz="2400" b="0" i="0" u="none" strike="noStrike" cap="none">
                <a:solidFill>
                  <a:srgbClr val="11559D"/>
                </a:solidFill>
                <a:latin typeface="Calibri"/>
                <a:ea typeface="Calibri"/>
                <a:cs typeface="Calibri"/>
                <a:sym typeface="Calibri"/>
              </a:defRPr>
            </a:lvl2pPr>
            <a:lvl3pPr marL="1371600" marR="0" lvl="2" indent="-355600" algn="l" rtl="0">
              <a:lnSpc>
                <a:spcPct val="90000"/>
              </a:lnSpc>
              <a:spcBef>
                <a:spcPts val="500"/>
              </a:spcBef>
              <a:spcAft>
                <a:spcPts val="0"/>
              </a:spcAft>
              <a:buClr>
                <a:srgbClr val="11559D"/>
              </a:buClr>
              <a:buSzPts val="2000"/>
              <a:buFont typeface="Arial"/>
              <a:buChar char="•"/>
              <a:defRPr sz="2000" b="0" i="0" u="none" strike="noStrike" cap="none">
                <a:solidFill>
                  <a:srgbClr val="11559D"/>
                </a:solidFill>
                <a:latin typeface="Calibri"/>
                <a:ea typeface="Calibri"/>
                <a:cs typeface="Calibri"/>
                <a:sym typeface="Calibri"/>
              </a:defRPr>
            </a:lvl3pPr>
            <a:lvl4pPr marL="1828800" marR="0" lvl="3" indent="-342900" algn="l" rtl="0">
              <a:lnSpc>
                <a:spcPct val="90000"/>
              </a:lnSpc>
              <a:spcBef>
                <a:spcPts val="500"/>
              </a:spcBef>
              <a:spcAft>
                <a:spcPts val="0"/>
              </a:spcAft>
              <a:buClr>
                <a:srgbClr val="11559D"/>
              </a:buClr>
              <a:buSzPts val="1800"/>
              <a:buFont typeface="Arial"/>
              <a:buChar char="•"/>
              <a:defRPr sz="1800" b="0" i="0" u="none" strike="noStrike" cap="none">
                <a:solidFill>
                  <a:srgbClr val="11559D"/>
                </a:solidFill>
                <a:latin typeface="Calibri"/>
                <a:ea typeface="Calibri"/>
                <a:cs typeface="Calibri"/>
                <a:sym typeface="Calibri"/>
              </a:defRPr>
            </a:lvl4pPr>
            <a:lvl5pPr marL="2286000" marR="0" lvl="4" indent="-342900" algn="l" rtl="0">
              <a:lnSpc>
                <a:spcPct val="90000"/>
              </a:lnSpc>
              <a:spcBef>
                <a:spcPts val="500"/>
              </a:spcBef>
              <a:spcAft>
                <a:spcPts val="0"/>
              </a:spcAft>
              <a:buClr>
                <a:srgbClr val="11559D"/>
              </a:buClr>
              <a:buSzPts val="1800"/>
              <a:buFont typeface="Arial"/>
              <a:buChar char="•"/>
              <a:defRPr sz="1800" b="0" i="0" u="none" strike="noStrike" cap="none">
                <a:solidFill>
                  <a:srgbClr val="11559D"/>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4" name="Google Shape;14;p306" descr="A close up of a sign&#10;&#10;Description automatically generated"/>
          <p:cNvPicPr preferRelativeResize="0"/>
          <p:nvPr/>
        </p:nvPicPr>
        <p:blipFill rotWithShape="1">
          <a:blip r:embed="rId15">
            <a:alphaModFix/>
          </a:blip>
          <a:srcRect l="13596" t="15739" r="14465" b="15602"/>
          <a:stretch/>
        </p:blipFill>
        <p:spPr>
          <a:xfrm>
            <a:off x="11735092" y="6344195"/>
            <a:ext cx="286293" cy="248963"/>
          </a:xfrm>
          <a:prstGeom prst="rect">
            <a:avLst/>
          </a:prstGeom>
          <a:noFill/>
          <a:ln>
            <a:noFill/>
          </a:ln>
        </p:spPr>
      </p:pic>
      <p:pic>
        <p:nvPicPr>
          <p:cNvPr id="15" name="Google Shape;15;p306" descr="A picture containing object&#10;&#10;Description automatically generated"/>
          <p:cNvPicPr preferRelativeResize="0"/>
          <p:nvPr/>
        </p:nvPicPr>
        <p:blipFill rotWithShape="1">
          <a:blip r:embed="rId16">
            <a:alphaModFix/>
          </a:blip>
          <a:srcRect l="4727" t="12120" r="3872" b="12637"/>
          <a:stretch/>
        </p:blipFill>
        <p:spPr>
          <a:xfrm>
            <a:off x="119057" y="6344194"/>
            <a:ext cx="1375796" cy="379557"/>
          </a:xfrm>
          <a:prstGeom prst="rect">
            <a:avLst/>
          </a:prstGeom>
          <a:noFill/>
          <a:ln>
            <a:noFill/>
          </a:ln>
        </p:spPr>
      </p:pic>
      <p:sp>
        <p:nvSpPr>
          <p:cNvPr id="16" name="Google Shape;16;p306"/>
          <p:cNvSpPr txBox="1"/>
          <p:nvPr/>
        </p:nvSpPr>
        <p:spPr>
          <a:xfrm>
            <a:off x="11802849" y="6569864"/>
            <a:ext cx="150783"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750"/>
              <a:buFont typeface="Arial"/>
              <a:buNone/>
            </a:pPr>
            <a:fld id="{00000000-1234-1234-1234-123412341234}" type="slidenum">
              <a:rPr lang="en-US" sz="1000" b="0" i="0" u="none" strike="noStrike" cap="none">
                <a:solidFill>
                  <a:schemeClr val="dk1"/>
                </a:solidFill>
                <a:latin typeface="Calibri"/>
                <a:ea typeface="Calibri"/>
                <a:cs typeface="Calibri"/>
                <a:sym typeface="Calibri"/>
              </a:rPr>
              <a:pPr marL="0" marR="0" lvl="0" indent="0" algn="ctr" rtl="0">
                <a:lnSpc>
                  <a:spcPct val="100000"/>
                </a:lnSpc>
                <a:spcBef>
                  <a:spcPts val="0"/>
                </a:spcBef>
                <a:spcAft>
                  <a:spcPts val="0"/>
                </a:spcAft>
                <a:buClr>
                  <a:srgbClr val="000000"/>
                </a:buClr>
                <a:buSzPts val="750"/>
                <a:buFont typeface="Arial"/>
                <a:buNone/>
              </a:pPr>
              <a:t>‹#›</a:t>
            </a:fld>
            <a:endParaRPr sz="10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5814497"/>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B1075B75-21F3-D749-8A27-394D818AB502}"/>
              </a:ext>
            </a:extLst>
          </p:cNvPr>
          <p:cNvSpPr>
            <a:spLocks noGrp="1"/>
          </p:cNvSpPr>
          <p:nvPr>
            <p:ph type="sldNum" sz="quarter" idx="4"/>
          </p:nvPr>
        </p:nvSpPr>
        <p:spPr>
          <a:xfrm>
            <a:off x="11307417" y="6505437"/>
            <a:ext cx="672548" cy="365125"/>
          </a:xfrm>
          <a:prstGeom prst="rect">
            <a:avLst/>
          </a:prstGeom>
        </p:spPr>
        <p:txBody>
          <a:bodyPr/>
          <a:lstStyle>
            <a:lvl1pPr algn="ctr">
              <a:defRPr sz="1000">
                <a:solidFill>
                  <a:schemeClr val="bg1">
                    <a:lumMod val="65000"/>
                  </a:schemeClr>
                </a:solidFill>
                <a:latin typeface="Montserrat" pitchFamily="2" charset="77"/>
              </a:defRPr>
            </a:lvl1pPr>
          </a:lstStyle>
          <a:p>
            <a:fld id="{A6DFC05D-EEE3-104E-ADE1-014FDAD2B64C}" type="slidenum">
              <a:rPr lang="en-US" smtClean="0"/>
              <a:pPr/>
              <a:t>‹#›</a:t>
            </a:fld>
            <a:endParaRPr lang="en-US" dirty="0"/>
          </a:p>
        </p:txBody>
      </p:sp>
    </p:spTree>
    <p:extLst>
      <p:ext uri="{BB962C8B-B14F-4D97-AF65-F5344CB8AC3E}">
        <p14:creationId xmlns:p14="http://schemas.microsoft.com/office/powerpoint/2010/main" val="397152729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6.png"/><Relationship Id="rId2" Type="http://schemas.openxmlformats.org/officeDocument/2006/relationships/image" Target="../media/image32.jpeg"/><Relationship Id="rId1" Type="http://schemas.openxmlformats.org/officeDocument/2006/relationships/slideLayout" Target="../slideLayouts/slideLayout2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6" Type="http://schemas.openxmlformats.org/officeDocument/2006/relationships/image" Target="../media/image59.png"/><Relationship Id="rId21" Type="http://schemas.openxmlformats.org/officeDocument/2006/relationships/image" Target="../media/image54.png"/><Relationship Id="rId42" Type="http://schemas.openxmlformats.org/officeDocument/2006/relationships/image" Target="../media/image75.png"/><Relationship Id="rId47" Type="http://schemas.openxmlformats.org/officeDocument/2006/relationships/image" Target="../media/image80.png"/><Relationship Id="rId63" Type="http://schemas.openxmlformats.org/officeDocument/2006/relationships/image" Target="../media/image96.png"/><Relationship Id="rId68" Type="http://schemas.openxmlformats.org/officeDocument/2006/relationships/image" Target="../media/image101.png"/><Relationship Id="rId84" Type="http://schemas.openxmlformats.org/officeDocument/2006/relationships/image" Target="../media/image117.png"/><Relationship Id="rId89" Type="http://schemas.openxmlformats.org/officeDocument/2006/relationships/image" Target="../media/image122.png"/><Relationship Id="rId16" Type="http://schemas.openxmlformats.org/officeDocument/2006/relationships/image" Target="../media/image49.png"/><Relationship Id="rId11" Type="http://schemas.openxmlformats.org/officeDocument/2006/relationships/image" Target="../media/image44.png"/><Relationship Id="rId32" Type="http://schemas.openxmlformats.org/officeDocument/2006/relationships/image" Target="../media/image65.png"/><Relationship Id="rId37" Type="http://schemas.openxmlformats.org/officeDocument/2006/relationships/image" Target="../media/image70.png"/><Relationship Id="rId53" Type="http://schemas.openxmlformats.org/officeDocument/2006/relationships/image" Target="../media/image86.jpg"/><Relationship Id="rId58" Type="http://schemas.openxmlformats.org/officeDocument/2006/relationships/image" Target="../media/image91.png"/><Relationship Id="rId74" Type="http://schemas.openxmlformats.org/officeDocument/2006/relationships/image" Target="../media/image107.png"/><Relationship Id="rId79" Type="http://schemas.openxmlformats.org/officeDocument/2006/relationships/image" Target="../media/image112.png"/><Relationship Id="rId5" Type="http://schemas.openxmlformats.org/officeDocument/2006/relationships/image" Target="../media/image38.png"/><Relationship Id="rId90" Type="http://schemas.openxmlformats.org/officeDocument/2006/relationships/image" Target="../media/image123.gif"/><Relationship Id="rId95" Type="http://schemas.openxmlformats.org/officeDocument/2006/relationships/image" Target="../media/image128.png"/><Relationship Id="rId22" Type="http://schemas.openxmlformats.org/officeDocument/2006/relationships/image" Target="../media/image55.png"/><Relationship Id="rId27" Type="http://schemas.openxmlformats.org/officeDocument/2006/relationships/image" Target="../media/image60.png"/><Relationship Id="rId43" Type="http://schemas.openxmlformats.org/officeDocument/2006/relationships/image" Target="../media/image76.png"/><Relationship Id="rId48" Type="http://schemas.openxmlformats.org/officeDocument/2006/relationships/image" Target="../media/image81.jpg"/><Relationship Id="rId64" Type="http://schemas.openxmlformats.org/officeDocument/2006/relationships/image" Target="../media/image97.png"/><Relationship Id="rId69" Type="http://schemas.openxmlformats.org/officeDocument/2006/relationships/image" Target="../media/image102.png"/><Relationship Id="rId80" Type="http://schemas.openxmlformats.org/officeDocument/2006/relationships/image" Target="../media/image113.png"/><Relationship Id="rId85" Type="http://schemas.openxmlformats.org/officeDocument/2006/relationships/image" Target="../media/image118.png"/><Relationship Id="rId3" Type="http://schemas.openxmlformats.org/officeDocument/2006/relationships/image" Target="../media/image15.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33" Type="http://schemas.openxmlformats.org/officeDocument/2006/relationships/image" Target="../media/image66.png"/><Relationship Id="rId38" Type="http://schemas.openxmlformats.org/officeDocument/2006/relationships/image" Target="../media/image71.png"/><Relationship Id="rId46" Type="http://schemas.openxmlformats.org/officeDocument/2006/relationships/image" Target="../media/image79.png"/><Relationship Id="rId59" Type="http://schemas.openxmlformats.org/officeDocument/2006/relationships/image" Target="../media/image92.png"/><Relationship Id="rId67" Type="http://schemas.openxmlformats.org/officeDocument/2006/relationships/image" Target="../media/image100.png"/><Relationship Id="rId20" Type="http://schemas.openxmlformats.org/officeDocument/2006/relationships/image" Target="../media/image53.png"/><Relationship Id="rId41" Type="http://schemas.openxmlformats.org/officeDocument/2006/relationships/image" Target="../media/image74.png"/><Relationship Id="rId54" Type="http://schemas.openxmlformats.org/officeDocument/2006/relationships/image" Target="../media/image87.png"/><Relationship Id="rId62" Type="http://schemas.openxmlformats.org/officeDocument/2006/relationships/image" Target="../media/image95.png"/><Relationship Id="rId70" Type="http://schemas.openxmlformats.org/officeDocument/2006/relationships/image" Target="../media/image103.png"/><Relationship Id="rId75" Type="http://schemas.openxmlformats.org/officeDocument/2006/relationships/image" Target="../media/image108.png"/><Relationship Id="rId83" Type="http://schemas.openxmlformats.org/officeDocument/2006/relationships/image" Target="../media/image116.png"/><Relationship Id="rId88" Type="http://schemas.openxmlformats.org/officeDocument/2006/relationships/image" Target="../media/image121.png"/><Relationship Id="rId91" Type="http://schemas.openxmlformats.org/officeDocument/2006/relationships/image" Target="../media/image124.png"/><Relationship Id="rId96" Type="http://schemas.openxmlformats.org/officeDocument/2006/relationships/image" Target="../media/image129.png"/><Relationship Id="rId1" Type="http://schemas.openxmlformats.org/officeDocument/2006/relationships/slideLayout" Target="../slideLayouts/slideLayout1.xml"/><Relationship Id="rId6" Type="http://schemas.openxmlformats.org/officeDocument/2006/relationships/image" Target="../media/image39.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jpg"/><Relationship Id="rId36" Type="http://schemas.openxmlformats.org/officeDocument/2006/relationships/image" Target="../media/image69.png"/><Relationship Id="rId49" Type="http://schemas.openxmlformats.org/officeDocument/2006/relationships/image" Target="../media/image82.png"/><Relationship Id="rId57" Type="http://schemas.openxmlformats.org/officeDocument/2006/relationships/image" Target="../media/image90.png"/><Relationship Id="rId10" Type="http://schemas.openxmlformats.org/officeDocument/2006/relationships/image" Target="../media/image43.png"/><Relationship Id="rId31" Type="http://schemas.openxmlformats.org/officeDocument/2006/relationships/image" Target="../media/image64.png"/><Relationship Id="rId44" Type="http://schemas.openxmlformats.org/officeDocument/2006/relationships/image" Target="../media/image77.png"/><Relationship Id="rId52" Type="http://schemas.openxmlformats.org/officeDocument/2006/relationships/image" Target="../media/image85.png"/><Relationship Id="rId60" Type="http://schemas.openxmlformats.org/officeDocument/2006/relationships/image" Target="../media/image93.png"/><Relationship Id="rId65" Type="http://schemas.openxmlformats.org/officeDocument/2006/relationships/image" Target="../media/image98.png"/><Relationship Id="rId73" Type="http://schemas.openxmlformats.org/officeDocument/2006/relationships/image" Target="../media/image106.png"/><Relationship Id="rId78" Type="http://schemas.openxmlformats.org/officeDocument/2006/relationships/image" Target="../media/image111.png"/><Relationship Id="rId81" Type="http://schemas.openxmlformats.org/officeDocument/2006/relationships/image" Target="../media/image114.png"/><Relationship Id="rId86" Type="http://schemas.openxmlformats.org/officeDocument/2006/relationships/image" Target="../media/image119.png"/><Relationship Id="rId94" Type="http://schemas.openxmlformats.org/officeDocument/2006/relationships/image" Target="../media/image127.png"/><Relationship Id="rId99" Type="http://schemas.openxmlformats.org/officeDocument/2006/relationships/image" Target="../media/image131.jfif"/><Relationship Id="rId4" Type="http://schemas.openxmlformats.org/officeDocument/2006/relationships/image" Target="../media/image37.png"/><Relationship Id="rId9" Type="http://schemas.openxmlformats.org/officeDocument/2006/relationships/image" Target="../media/image42.png"/><Relationship Id="rId13" Type="http://schemas.openxmlformats.org/officeDocument/2006/relationships/image" Target="../media/image46.png"/><Relationship Id="rId18" Type="http://schemas.openxmlformats.org/officeDocument/2006/relationships/image" Target="../media/image51.png"/><Relationship Id="rId39" Type="http://schemas.openxmlformats.org/officeDocument/2006/relationships/image" Target="../media/image72.jpg"/><Relationship Id="rId34" Type="http://schemas.openxmlformats.org/officeDocument/2006/relationships/image" Target="../media/image67.png"/><Relationship Id="rId50" Type="http://schemas.openxmlformats.org/officeDocument/2006/relationships/image" Target="../media/image83.png"/><Relationship Id="rId55" Type="http://schemas.openxmlformats.org/officeDocument/2006/relationships/image" Target="../media/image88.png"/><Relationship Id="rId76" Type="http://schemas.openxmlformats.org/officeDocument/2006/relationships/image" Target="../media/image109.png"/><Relationship Id="rId97" Type="http://schemas.openxmlformats.org/officeDocument/2006/relationships/image" Target="../media/image8.png"/><Relationship Id="rId7" Type="http://schemas.openxmlformats.org/officeDocument/2006/relationships/image" Target="../media/image40.png"/><Relationship Id="rId71" Type="http://schemas.openxmlformats.org/officeDocument/2006/relationships/image" Target="../media/image104.png"/><Relationship Id="rId92" Type="http://schemas.openxmlformats.org/officeDocument/2006/relationships/image" Target="../media/image125.png"/><Relationship Id="rId2" Type="http://schemas.openxmlformats.org/officeDocument/2006/relationships/notesSlide" Target="../notesSlides/notesSlide5.xml"/><Relationship Id="rId29" Type="http://schemas.openxmlformats.org/officeDocument/2006/relationships/image" Target="../media/image62.png"/><Relationship Id="rId24" Type="http://schemas.openxmlformats.org/officeDocument/2006/relationships/image" Target="../media/image57.png"/><Relationship Id="rId40" Type="http://schemas.openxmlformats.org/officeDocument/2006/relationships/image" Target="../media/image73.png"/><Relationship Id="rId45" Type="http://schemas.openxmlformats.org/officeDocument/2006/relationships/image" Target="../media/image78.png"/><Relationship Id="rId66" Type="http://schemas.openxmlformats.org/officeDocument/2006/relationships/image" Target="../media/image99.png"/><Relationship Id="rId87" Type="http://schemas.openxmlformats.org/officeDocument/2006/relationships/image" Target="../media/image120.png"/><Relationship Id="rId61" Type="http://schemas.openxmlformats.org/officeDocument/2006/relationships/image" Target="../media/image94.png"/><Relationship Id="rId82" Type="http://schemas.openxmlformats.org/officeDocument/2006/relationships/image" Target="../media/image115.png"/><Relationship Id="rId19" Type="http://schemas.openxmlformats.org/officeDocument/2006/relationships/image" Target="../media/image52.png"/><Relationship Id="rId14" Type="http://schemas.openxmlformats.org/officeDocument/2006/relationships/image" Target="../media/image47.png"/><Relationship Id="rId30" Type="http://schemas.openxmlformats.org/officeDocument/2006/relationships/image" Target="../media/image63.png"/><Relationship Id="rId35" Type="http://schemas.openxmlformats.org/officeDocument/2006/relationships/image" Target="../media/image68.png"/><Relationship Id="rId56" Type="http://schemas.openxmlformats.org/officeDocument/2006/relationships/image" Target="../media/image89.png"/><Relationship Id="rId77" Type="http://schemas.openxmlformats.org/officeDocument/2006/relationships/image" Target="../media/image110.png"/><Relationship Id="rId8" Type="http://schemas.openxmlformats.org/officeDocument/2006/relationships/image" Target="../media/image41.png"/><Relationship Id="rId51" Type="http://schemas.openxmlformats.org/officeDocument/2006/relationships/image" Target="../media/image84.png"/><Relationship Id="rId72" Type="http://schemas.openxmlformats.org/officeDocument/2006/relationships/image" Target="../media/image105.png"/><Relationship Id="rId93" Type="http://schemas.openxmlformats.org/officeDocument/2006/relationships/image" Target="../media/image126.png"/><Relationship Id="rId98" Type="http://schemas.openxmlformats.org/officeDocument/2006/relationships/image" Target="../media/image130.jp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33.png"/><Relationship Id="rId4" Type="http://schemas.openxmlformats.org/officeDocument/2006/relationships/image" Target="../media/image13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37.png"/><Relationship Id="rId5" Type="http://schemas.openxmlformats.org/officeDocument/2006/relationships/image" Target="../media/image136.jpeg"/><Relationship Id="rId4" Type="http://schemas.openxmlformats.org/officeDocument/2006/relationships/image" Target="../media/image135.jpeg"/></Relationships>
</file>

<file path=ppt/slides/_rels/slide3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jpeg"/><Relationship Id="rId9" Type="http://schemas.openxmlformats.org/officeDocument/2006/relationships/image" Target="../media/image145.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5"/>
          <p:cNvPicPr preferRelativeResize="0"/>
          <p:nvPr/>
        </p:nvPicPr>
        <p:blipFill rotWithShape="1">
          <a:blip r:embed="rId3">
            <a:alphaModFix/>
          </a:blip>
          <a:srcRect/>
          <a:stretch/>
        </p:blipFill>
        <p:spPr>
          <a:xfrm>
            <a:off x="1" y="12700"/>
            <a:ext cx="12221935" cy="6845128"/>
          </a:xfrm>
          <a:prstGeom prst="rect">
            <a:avLst/>
          </a:prstGeom>
          <a:noFill/>
          <a:ln>
            <a:noFill/>
          </a:ln>
        </p:spPr>
      </p:pic>
      <p:pic>
        <p:nvPicPr>
          <p:cNvPr id="273" name="Google Shape;273;p5" descr="A picture containing sky&#10;&#10;Description automatically generated"/>
          <p:cNvPicPr preferRelativeResize="0"/>
          <p:nvPr/>
        </p:nvPicPr>
        <p:blipFill rotWithShape="1">
          <a:blip r:embed="rId4">
            <a:alphaModFix/>
          </a:blip>
          <a:srcRect/>
          <a:stretch/>
        </p:blipFill>
        <p:spPr>
          <a:xfrm>
            <a:off x="0" y="173"/>
            <a:ext cx="12192000" cy="6857657"/>
          </a:xfrm>
          <a:prstGeom prst="rect">
            <a:avLst/>
          </a:prstGeom>
          <a:noFill/>
          <a:ln>
            <a:noFill/>
          </a:ln>
        </p:spPr>
      </p:pic>
      <p:sp>
        <p:nvSpPr>
          <p:cNvPr id="274" name="Google Shape;274;p5"/>
          <p:cNvSpPr txBox="1"/>
          <p:nvPr/>
        </p:nvSpPr>
        <p:spPr>
          <a:xfrm>
            <a:off x="0" y="4124735"/>
            <a:ext cx="12192000" cy="1087487"/>
          </a:xfrm>
          <a:prstGeom prst="rect">
            <a:avLst/>
          </a:prstGeom>
          <a:noFill/>
          <a:ln>
            <a:noFill/>
          </a:ln>
        </p:spPr>
        <p:txBody>
          <a:bodyPr spcFirstLastPara="1" wrap="square" lIns="121900" tIns="60933" rIns="121900" bIns="60933" anchor="t" anchorCtr="0">
            <a:spAutoFit/>
          </a:bodyPr>
          <a:lstStyle/>
          <a:p>
            <a:pPr algn="ctr" defTabSz="1219170">
              <a:buClr>
                <a:srgbClr val="000000"/>
              </a:buClr>
            </a:pPr>
            <a:r>
              <a:rPr lang="en-US" sz="2400" kern="0" dirty="0">
                <a:solidFill>
                  <a:srgbClr val="FFFFFF"/>
                </a:solidFill>
                <a:latin typeface="Calibri"/>
                <a:ea typeface="Calibri"/>
                <a:cs typeface="Calibri"/>
                <a:sym typeface="Calibri"/>
              </a:rPr>
              <a:t>ESG Product Deck</a:t>
            </a:r>
            <a:endParaRPr sz="1867" kern="0" dirty="0">
              <a:solidFill>
                <a:srgbClr val="000000"/>
              </a:solidFill>
              <a:latin typeface="Arial"/>
              <a:cs typeface="Arial"/>
              <a:sym typeface="Arial"/>
            </a:endParaRPr>
          </a:p>
          <a:p>
            <a:pPr algn="ctr" defTabSz="1219170">
              <a:buClr>
                <a:srgbClr val="000000"/>
              </a:buClr>
            </a:pPr>
            <a:endParaRPr sz="2400" kern="0" dirty="0">
              <a:solidFill>
                <a:srgbClr val="FFFFFF"/>
              </a:solidFill>
              <a:latin typeface="Calibri"/>
              <a:ea typeface="Calibri"/>
              <a:cs typeface="Calibri"/>
              <a:sym typeface="Calibri"/>
            </a:endParaRPr>
          </a:p>
          <a:p>
            <a:pPr algn="ctr" defTabSz="1219170">
              <a:buClr>
                <a:srgbClr val="000000"/>
              </a:buClr>
            </a:pPr>
            <a:r>
              <a:rPr lang="en-US" sz="1467" i="1" kern="0" dirty="0">
                <a:solidFill>
                  <a:srgbClr val="FFFFFF"/>
                </a:solidFill>
                <a:latin typeface="Calibri"/>
                <a:ea typeface="Calibri"/>
                <a:cs typeface="Calibri"/>
                <a:sym typeface="Calibri"/>
              </a:rPr>
              <a:t>Founded, Innovated and Built by Singaporeans</a:t>
            </a:r>
            <a:endParaRPr sz="1867" kern="0" dirty="0">
              <a:solidFill>
                <a:srgbClr val="000000"/>
              </a:solidFill>
              <a:latin typeface="Arial"/>
              <a:cs typeface="Arial"/>
              <a:sym typeface="Arial"/>
            </a:endParaRPr>
          </a:p>
        </p:txBody>
      </p:sp>
      <p:pic>
        <p:nvPicPr>
          <p:cNvPr id="275" name="Google Shape;275;p5"/>
          <p:cNvPicPr preferRelativeResize="0"/>
          <p:nvPr/>
        </p:nvPicPr>
        <p:blipFill rotWithShape="1">
          <a:blip r:embed="rId5">
            <a:alphaModFix/>
          </a:blip>
          <a:srcRect/>
          <a:stretch/>
        </p:blipFill>
        <p:spPr>
          <a:xfrm>
            <a:off x="2697083" y="1613537"/>
            <a:ext cx="6797835" cy="2278160"/>
          </a:xfrm>
          <a:prstGeom prst="rect">
            <a:avLst/>
          </a:prstGeom>
          <a:noFill/>
          <a:ln>
            <a:noFill/>
          </a:ln>
        </p:spPr>
      </p:pic>
      <p:sp>
        <p:nvSpPr>
          <p:cNvPr id="276" name="Google Shape;276;p5"/>
          <p:cNvSpPr txBox="1"/>
          <p:nvPr/>
        </p:nvSpPr>
        <p:spPr>
          <a:xfrm>
            <a:off x="4346714" y="6347793"/>
            <a:ext cx="3498575" cy="276944"/>
          </a:xfrm>
          <a:prstGeom prst="rect">
            <a:avLst/>
          </a:prstGeom>
          <a:noFill/>
          <a:ln>
            <a:noFill/>
          </a:ln>
        </p:spPr>
        <p:txBody>
          <a:bodyPr spcFirstLastPara="1" wrap="square" lIns="121900" tIns="60933" rIns="121900" bIns="60933" anchor="t" anchorCtr="0">
            <a:spAutoFit/>
          </a:bodyPr>
          <a:lstStyle/>
          <a:p>
            <a:pPr algn="ctr" defTabSz="1219170">
              <a:buClr>
                <a:srgbClr val="000000"/>
              </a:buClr>
            </a:pPr>
            <a:r>
              <a:rPr lang="en-US" sz="1000" kern="0" dirty="0">
                <a:solidFill>
                  <a:srgbClr val="FFFFFF"/>
                </a:solidFill>
                <a:latin typeface="Arial"/>
                <a:cs typeface="Arial"/>
                <a:sym typeface="Arial"/>
              </a:rPr>
              <a:t>v</a:t>
            </a:r>
            <a:r>
              <a:rPr lang="en-US" sz="1000" kern="0" dirty="0">
                <a:solidFill>
                  <a:srgbClr val="FFFFFF"/>
                </a:solidFill>
                <a:latin typeface="Arial"/>
                <a:ea typeface="Arial"/>
                <a:cs typeface="Arial"/>
                <a:sym typeface="Arial"/>
              </a:rPr>
              <a:t>0.1   |   02</a:t>
            </a:r>
            <a:r>
              <a:rPr lang="en-US" sz="1000" kern="0" dirty="0">
                <a:solidFill>
                  <a:srgbClr val="FFFFFF"/>
                </a:solidFill>
                <a:latin typeface="Arial"/>
                <a:cs typeface="Arial"/>
                <a:sym typeface="Arial"/>
              </a:rPr>
              <a:t>/</a:t>
            </a:r>
            <a:r>
              <a:rPr lang="en-US" sz="1000" kern="0" dirty="0">
                <a:solidFill>
                  <a:srgbClr val="FFFFFF"/>
                </a:solidFill>
                <a:latin typeface="Arial"/>
                <a:ea typeface="Arial"/>
                <a:cs typeface="Arial"/>
                <a:sym typeface="Arial"/>
              </a:rPr>
              <a:t>01/2022</a:t>
            </a:r>
            <a:endParaRPr sz="1867" kern="0" dirty="0">
              <a:solidFill>
                <a:srgbClr val="000000"/>
              </a:solidFill>
              <a:latin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How to Start</a:t>
            </a:r>
            <a:endParaRPr lang="en-SG" dirty="0">
              <a:ln>
                <a:solidFill>
                  <a:schemeClr val="bg1"/>
                </a:solidFill>
              </a:ln>
              <a:solidFill>
                <a:schemeClr val="bg1"/>
              </a:solidFill>
            </a:endParaRPr>
          </a:p>
        </p:txBody>
      </p:sp>
      <p:sp>
        <p:nvSpPr>
          <p:cNvPr id="9" name="Rectangle 8">
            <a:extLst>
              <a:ext uri="{FF2B5EF4-FFF2-40B4-BE49-F238E27FC236}">
                <a16:creationId xmlns:a16="http://schemas.microsoft.com/office/drawing/2014/main" id="{228455B2-477F-4412-8A33-9513CA9B7435}"/>
              </a:ext>
            </a:extLst>
          </p:cNvPr>
          <p:cNvSpPr/>
          <p:nvPr/>
        </p:nvSpPr>
        <p:spPr>
          <a:xfrm>
            <a:off x="9131300" y="0"/>
            <a:ext cx="3060700" cy="685799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TextBox 9">
            <a:extLst>
              <a:ext uri="{FF2B5EF4-FFF2-40B4-BE49-F238E27FC236}">
                <a16:creationId xmlns:a16="http://schemas.microsoft.com/office/drawing/2014/main" id="{60323D7C-C835-4142-87E6-A2DD53E7C364}"/>
              </a:ext>
            </a:extLst>
          </p:cNvPr>
          <p:cNvSpPr txBox="1"/>
          <p:nvPr/>
        </p:nvSpPr>
        <p:spPr>
          <a:xfrm>
            <a:off x="9595869" y="3259722"/>
            <a:ext cx="2131563" cy="830997"/>
          </a:xfrm>
          <a:prstGeom prst="rect">
            <a:avLst/>
          </a:prstGeom>
          <a:noFill/>
        </p:spPr>
        <p:txBody>
          <a:bodyPr wrap="square" rtlCol="0">
            <a:spAutoFit/>
          </a:bodyPr>
          <a:lstStyle/>
          <a:p>
            <a:pPr algn="ctr"/>
            <a:r>
              <a:rPr lang="en-US" sz="1600" b="1" dirty="0">
                <a:solidFill>
                  <a:schemeClr val="bg1"/>
                </a:solidFill>
              </a:rPr>
              <a:t>Long term sustainability is the key</a:t>
            </a:r>
          </a:p>
        </p:txBody>
      </p:sp>
      <p:sp>
        <p:nvSpPr>
          <p:cNvPr id="19" name="TextBox 18">
            <a:extLst>
              <a:ext uri="{FF2B5EF4-FFF2-40B4-BE49-F238E27FC236}">
                <a16:creationId xmlns:a16="http://schemas.microsoft.com/office/drawing/2014/main" id="{7B28D0BF-5F94-4342-B675-A6716EB1BD17}"/>
              </a:ext>
            </a:extLst>
          </p:cNvPr>
          <p:cNvSpPr txBox="1"/>
          <p:nvPr/>
        </p:nvSpPr>
        <p:spPr>
          <a:xfrm>
            <a:off x="896580" y="1949376"/>
            <a:ext cx="6121400"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Fear of Spending</a:t>
            </a:r>
          </a:p>
        </p:txBody>
      </p:sp>
      <p:sp>
        <p:nvSpPr>
          <p:cNvPr id="23" name="TextBox 22">
            <a:extLst>
              <a:ext uri="{FF2B5EF4-FFF2-40B4-BE49-F238E27FC236}">
                <a16:creationId xmlns:a16="http://schemas.microsoft.com/office/drawing/2014/main" id="{293D7080-4D33-473B-ACF9-52F449762B32}"/>
              </a:ext>
            </a:extLst>
          </p:cNvPr>
          <p:cNvSpPr txBox="1"/>
          <p:nvPr/>
        </p:nvSpPr>
        <p:spPr>
          <a:xfrm>
            <a:off x="896580" y="2700006"/>
            <a:ext cx="7688620" cy="1323439"/>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Creating ROI in less than 12 months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sz="1600" dirty="0">
              <a:solidFill>
                <a:srgbClr val="002060"/>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Perpetual savings thereafter and </a:t>
            </a:r>
            <a:r>
              <a:rPr lang="en-US" sz="1600" dirty="0">
                <a:solidFill>
                  <a:srgbClr val="002060"/>
                </a:solidFill>
                <a:latin typeface="Calibri" panose="020F0502020204030204"/>
              </a:rPr>
              <a:t>increased savings progressively </a:t>
            </a: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if you manage it well</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sz="1600" dirty="0">
              <a:solidFill>
                <a:srgbClr val="002060"/>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600" dirty="0">
                <a:solidFill>
                  <a:srgbClr val="002060"/>
                </a:solidFill>
                <a:latin typeface="Calibri" panose="020F0502020204030204"/>
              </a:rPr>
              <a:t>Get an opportunity to </a:t>
            </a:r>
            <a:r>
              <a:rPr lang="en-US" sz="1600" b="1" u="sng" dirty="0">
                <a:solidFill>
                  <a:srgbClr val="002060"/>
                </a:solidFill>
                <a:latin typeface="Calibri" panose="020F0502020204030204"/>
              </a:rPr>
              <a:t>Green Financing to fuel your business growth</a:t>
            </a:r>
          </a:p>
        </p:txBody>
      </p:sp>
      <p:sp>
        <p:nvSpPr>
          <p:cNvPr id="12" name="Slide Number Placeholder 8">
            <a:extLst>
              <a:ext uri="{FF2B5EF4-FFF2-40B4-BE49-F238E27FC236}">
                <a16:creationId xmlns:a16="http://schemas.microsoft.com/office/drawing/2014/main" id="{53C628D2-5897-4A62-8052-548E8B548E7F}"/>
              </a:ext>
            </a:extLst>
          </p:cNvPr>
          <p:cNvSpPr txBox="1">
            <a:spLocks/>
          </p:cNvSpPr>
          <p:nvPr/>
        </p:nvSpPr>
        <p:spPr>
          <a:xfrm>
            <a:off x="11551257" y="6505437"/>
            <a:ext cx="672548" cy="365125"/>
          </a:xfrm>
          <a:prstGeom prst="rect">
            <a:avLst/>
          </a:prstGeom>
        </p:spPr>
        <p:txBody>
          <a:bodyPr/>
          <a:lstStyle>
            <a:defPPr>
              <a:defRPr lang="en-US"/>
            </a:defPPr>
            <a:lvl1pPr marL="0" algn="ctr" defTabSz="914400" rtl="0" eaLnBrk="1" latinLnBrk="0" hangingPunct="1">
              <a:defRPr sz="1000" kern="1200">
                <a:solidFill>
                  <a:schemeClr val="bg1">
                    <a:lumMod val="65000"/>
                  </a:schemeClr>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DFC05D-EEE3-104E-ADE1-014FDAD2B64C}" type="slidenum">
              <a:rPr lang="en-US" smtClean="0">
                <a:solidFill>
                  <a:schemeClr val="bg1"/>
                </a:solidFill>
                <a:latin typeface="+mn-lt"/>
              </a:rPr>
              <a:pPr/>
              <a:t>10</a:t>
            </a:fld>
            <a:endParaRPr lang="en-US" dirty="0">
              <a:solidFill>
                <a:schemeClr val="bg1"/>
              </a:solidFill>
              <a:latin typeface="+mn-lt"/>
            </a:endParaRPr>
          </a:p>
        </p:txBody>
      </p:sp>
      <p:pic>
        <p:nvPicPr>
          <p:cNvPr id="13" name="Picture 12" descr="A close up of a sign&#10;&#10;Description automatically generated">
            <a:extLst>
              <a:ext uri="{FF2B5EF4-FFF2-40B4-BE49-F238E27FC236}">
                <a16:creationId xmlns:a16="http://schemas.microsoft.com/office/drawing/2014/main" id="{32DBE585-80F6-4926-BAF7-6301FC770FD3}"/>
              </a:ext>
            </a:extLst>
          </p:cNvPr>
          <p:cNvPicPr>
            <a:picLocks noChangeAspect="1"/>
          </p:cNvPicPr>
          <p:nvPr/>
        </p:nvPicPr>
        <p:blipFill>
          <a:blip r:embed="rId3"/>
          <a:stretch>
            <a:fillRect/>
          </a:stretch>
        </p:blipFill>
        <p:spPr>
          <a:xfrm>
            <a:off x="11684890" y="6264320"/>
            <a:ext cx="394969" cy="359873"/>
          </a:xfrm>
          <a:prstGeom prst="rect">
            <a:avLst/>
          </a:prstGeom>
        </p:spPr>
      </p:pic>
      <p:sp>
        <p:nvSpPr>
          <p:cNvPr id="14" name="TextBox 13">
            <a:extLst>
              <a:ext uri="{FF2B5EF4-FFF2-40B4-BE49-F238E27FC236}">
                <a16:creationId xmlns:a16="http://schemas.microsoft.com/office/drawing/2014/main" id="{AFC754BF-3C13-42E5-A3BF-198ECD999D09}"/>
              </a:ext>
            </a:extLst>
          </p:cNvPr>
          <p:cNvSpPr txBox="1"/>
          <p:nvPr/>
        </p:nvSpPr>
        <p:spPr>
          <a:xfrm>
            <a:off x="896580" y="4312410"/>
            <a:ext cx="6121400" cy="107721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060"/>
                </a:solidFill>
                <a:effectLst/>
                <a:uLnTx/>
                <a:uFillTx/>
                <a:latin typeface="Calibri" panose="020F0502020204030204"/>
                <a:ea typeface="+mn-ea"/>
                <a:cs typeface="+mn-cs"/>
              </a:rPr>
              <a:t>Imagine </a:t>
            </a:r>
            <a:r>
              <a:rPr lang="en-US" sz="1600" b="1" dirty="0">
                <a:solidFill>
                  <a:srgbClr val="002060"/>
                </a:solidFill>
                <a:latin typeface="Calibri" panose="020F0502020204030204"/>
              </a:rPr>
              <a:t>yourself looking in hindsight, what would you want to be?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600" b="1" dirty="0">
              <a:solidFill>
                <a:srgbClr val="002060"/>
              </a:solidFill>
              <a:latin typeface="Calibri" panose="020F0502020204030204"/>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600" b="1" dirty="0">
                <a:solidFill>
                  <a:srgbClr val="002060"/>
                </a:solidFill>
                <a:latin typeface="Calibri" panose="020F0502020204030204"/>
              </a:rPr>
              <a:t>Glad I did it</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600" b="1" dirty="0">
                <a:solidFill>
                  <a:srgbClr val="002060"/>
                </a:solidFill>
                <a:latin typeface="Calibri" panose="020F0502020204030204"/>
              </a:rPr>
              <a:t>I should have done it </a:t>
            </a:r>
            <a:endParaRPr kumimoji="0" lang="en-US" sz="16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576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C3D62D-EE6A-4111-B873-00227CDEA116}"/>
              </a:ext>
            </a:extLst>
          </p:cNvPr>
          <p:cNvSpPr/>
          <p:nvPr/>
        </p:nvSpPr>
        <p:spPr>
          <a:xfrm>
            <a:off x="6096000" y="1"/>
            <a:ext cx="6096000" cy="551814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3743AC6-B227-4EA1-AD3D-6F93E0053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3618" y="168770"/>
            <a:ext cx="2050031" cy="443446"/>
          </a:xfrm>
          <a:prstGeom prst="rect">
            <a:avLst/>
          </a:prstGeom>
        </p:spPr>
      </p:pic>
      <p:sp>
        <p:nvSpPr>
          <p:cNvPr id="20" name="TextBox 19">
            <a:extLst>
              <a:ext uri="{FF2B5EF4-FFF2-40B4-BE49-F238E27FC236}">
                <a16:creationId xmlns:a16="http://schemas.microsoft.com/office/drawing/2014/main" id="{8DB795DE-B509-45D6-A60D-666461F8FA60}"/>
              </a:ext>
            </a:extLst>
          </p:cNvPr>
          <p:cNvSpPr txBox="1"/>
          <p:nvPr/>
        </p:nvSpPr>
        <p:spPr>
          <a:xfrm>
            <a:off x="1748851" y="2146671"/>
            <a:ext cx="3618294"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Regulatory &amp; Compliance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Lack of Visibility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Fear of Spending</a:t>
            </a:r>
          </a:p>
        </p:txBody>
      </p:sp>
      <p:sp>
        <p:nvSpPr>
          <p:cNvPr id="7" name="Rectangle 6">
            <a:extLst>
              <a:ext uri="{FF2B5EF4-FFF2-40B4-BE49-F238E27FC236}">
                <a16:creationId xmlns:a16="http://schemas.microsoft.com/office/drawing/2014/main" id="{2B721054-E80B-417F-A05E-E3BBF2E9BA38}"/>
              </a:ext>
            </a:extLst>
          </p:cNvPr>
          <p:cNvSpPr/>
          <p:nvPr/>
        </p:nvSpPr>
        <p:spPr>
          <a:xfrm>
            <a:off x="-1" y="168770"/>
            <a:ext cx="4901609" cy="46382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Addressing the Problem</a:t>
            </a: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CFDCD2D-44B2-407E-A9DE-B48DA3B94747}"/>
              </a:ext>
            </a:extLst>
          </p:cNvPr>
          <p:cNvSpPr txBox="1"/>
          <p:nvPr/>
        </p:nvSpPr>
        <p:spPr>
          <a:xfrm>
            <a:off x="-2" y="871241"/>
            <a:ext cx="6968507" cy="461665"/>
          </a:xfrm>
          <a:prstGeom prst="rect">
            <a:avLst/>
          </a:prstGeom>
          <a:solidFill>
            <a:srgbClr val="002060"/>
          </a:solid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The struggles</a:t>
            </a:r>
          </a:p>
        </p:txBody>
      </p:sp>
      <p:sp>
        <p:nvSpPr>
          <p:cNvPr id="13" name="TextBox 12">
            <a:extLst>
              <a:ext uri="{FF2B5EF4-FFF2-40B4-BE49-F238E27FC236}">
                <a16:creationId xmlns:a16="http://schemas.microsoft.com/office/drawing/2014/main" id="{929E8932-DAC5-4FC5-A4C7-53EB01FEF242}"/>
              </a:ext>
            </a:extLst>
          </p:cNvPr>
          <p:cNvSpPr txBox="1"/>
          <p:nvPr/>
        </p:nvSpPr>
        <p:spPr>
          <a:xfrm>
            <a:off x="6990078" y="3082327"/>
            <a:ext cx="466344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Data analytics for insightful decisions for reducing cost</a:t>
            </a:r>
          </a:p>
        </p:txBody>
      </p:sp>
      <p:grpSp>
        <p:nvGrpSpPr>
          <p:cNvPr id="11" name="Group 10">
            <a:extLst>
              <a:ext uri="{FF2B5EF4-FFF2-40B4-BE49-F238E27FC236}">
                <a16:creationId xmlns:a16="http://schemas.microsoft.com/office/drawing/2014/main" id="{B48E98DA-1F24-46FB-8FBE-E3EE06AFA2DA}"/>
              </a:ext>
            </a:extLst>
          </p:cNvPr>
          <p:cNvGrpSpPr/>
          <p:nvPr/>
        </p:nvGrpSpPr>
        <p:grpSpPr>
          <a:xfrm>
            <a:off x="5598587" y="2065754"/>
            <a:ext cx="1107013" cy="657126"/>
            <a:chOff x="5598587" y="2472154"/>
            <a:chExt cx="1107013" cy="657126"/>
          </a:xfrm>
        </p:grpSpPr>
        <p:sp>
          <p:nvSpPr>
            <p:cNvPr id="2" name="Rectangle 1">
              <a:extLst>
                <a:ext uri="{FF2B5EF4-FFF2-40B4-BE49-F238E27FC236}">
                  <a16:creationId xmlns:a16="http://schemas.microsoft.com/office/drawing/2014/main" id="{5BB15278-542E-4F14-880F-7BB3096DDD55}"/>
                </a:ext>
              </a:extLst>
            </p:cNvPr>
            <p:cNvSpPr/>
            <p:nvPr/>
          </p:nvSpPr>
          <p:spPr>
            <a:xfrm>
              <a:off x="5598587" y="2631440"/>
              <a:ext cx="486827" cy="33855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Arrow: Right 5">
              <a:extLst>
                <a:ext uri="{FF2B5EF4-FFF2-40B4-BE49-F238E27FC236}">
                  <a16:creationId xmlns:a16="http://schemas.microsoft.com/office/drawing/2014/main" id="{467B0F0E-06E4-491D-919C-68E1E027E3D6}"/>
                </a:ext>
              </a:extLst>
            </p:cNvPr>
            <p:cNvSpPr/>
            <p:nvPr/>
          </p:nvSpPr>
          <p:spPr>
            <a:xfrm>
              <a:off x="6097822" y="2472154"/>
              <a:ext cx="607778" cy="657126"/>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E79C2D44-1D33-4CA5-BF1A-137D51CA6B01}"/>
              </a:ext>
            </a:extLst>
          </p:cNvPr>
          <p:cNvGrpSpPr/>
          <p:nvPr/>
        </p:nvGrpSpPr>
        <p:grpSpPr>
          <a:xfrm>
            <a:off x="5598587" y="3146062"/>
            <a:ext cx="1107013" cy="657126"/>
            <a:chOff x="5628156" y="3432274"/>
            <a:chExt cx="1107013" cy="657126"/>
          </a:xfrm>
        </p:grpSpPr>
        <p:sp>
          <p:nvSpPr>
            <p:cNvPr id="16" name="Rectangle 15">
              <a:extLst>
                <a:ext uri="{FF2B5EF4-FFF2-40B4-BE49-F238E27FC236}">
                  <a16:creationId xmlns:a16="http://schemas.microsoft.com/office/drawing/2014/main" id="{386B326E-EA31-4267-BDB0-0E30DF245D87}"/>
                </a:ext>
              </a:extLst>
            </p:cNvPr>
            <p:cNvSpPr/>
            <p:nvPr/>
          </p:nvSpPr>
          <p:spPr>
            <a:xfrm>
              <a:off x="5628156" y="3591560"/>
              <a:ext cx="486827" cy="33855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row: Right 16">
              <a:extLst>
                <a:ext uri="{FF2B5EF4-FFF2-40B4-BE49-F238E27FC236}">
                  <a16:creationId xmlns:a16="http://schemas.microsoft.com/office/drawing/2014/main" id="{C5F5CC9C-72D9-4D32-A514-D9B4CF934FD7}"/>
                </a:ext>
              </a:extLst>
            </p:cNvPr>
            <p:cNvSpPr/>
            <p:nvPr/>
          </p:nvSpPr>
          <p:spPr>
            <a:xfrm>
              <a:off x="6127391" y="3432274"/>
              <a:ext cx="607778" cy="657126"/>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4A97C49D-3625-470B-AB12-2B178E2F0C59}"/>
              </a:ext>
            </a:extLst>
          </p:cNvPr>
          <p:cNvGrpSpPr/>
          <p:nvPr/>
        </p:nvGrpSpPr>
        <p:grpSpPr>
          <a:xfrm>
            <a:off x="5598587" y="4226370"/>
            <a:ext cx="1107013" cy="657126"/>
            <a:chOff x="5628156" y="4378770"/>
            <a:chExt cx="1107013" cy="657126"/>
          </a:xfrm>
        </p:grpSpPr>
        <p:sp>
          <p:nvSpPr>
            <p:cNvPr id="18" name="Rectangle 17">
              <a:extLst>
                <a:ext uri="{FF2B5EF4-FFF2-40B4-BE49-F238E27FC236}">
                  <a16:creationId xmlns:a16="http://schemas.microsoft.com/office/drawing/2014/main" id="{046C0A85-093B-4032-A94E-98D970F6799D}"/>
                </a:ext>
              </a:extLst>
            </p:cNvPr>
            <p:cNvSpPr/>
            <p:nvPr/>
          </p:nvSpPr>
          <p:spPr>
            <a:xfrm>
              <a:off x="5628156" y="4538056"/>
              <a:ext cx="486827" cy="33855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row: Right 18">
              <a:extLst>
                <a:ext uri="{FF2B5EF4-FFF2-40B4-BE49-F238E27FC236}">
                  <a16:creationId xmlns:a16="http://schemas.microsoft.com/office/drawing/2014/main" id="{DA66BAD1-C7A7-4398-8C89-09152437D41B}"/>
                </a:ext>
              </a:extLst>
            </p:cNvPr>
            <p:cNvSpPr/>
            <p:nvPr/>
          </p:nvSpPr>
          <p:spPr>
            <a:xfrm>
              <a:off x="6127391" y="4378770"/>
              <a:ext cx="607778" cy="657126"/>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3" name="TextBox 22">
            <a:extLst>
              <a:ext uri="{FF2B5EF4-FFF2-40B4-BE49-F238E27FC236}">
                <a16:creationId xmlns:a16="http://schemas.microsoft.com/office/drawing/2014/main" id="{6E3E6988-E96D-4631-AB70-7B20078BB501}"/>
              </a:ext>
            </a:extLst>
          </p:cNvPr>
          <p:cNvSpPr txBox="1"/>
          <p:nvPr/>
        </p:nvSpPr>
        <p:spPr>
          <a:xfrm>
            <a:off x="6096047" y="871241"/>
            <a:ext cx="6106586" cy="461665"/>
          </a:xfrm>
          <a:prstGeom prst="rect">
            <a:avLst/>
          </a:prstGeom>
          <a:solidFill>
            <a:schemeClr val="bg1"/>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Our Solution</a:t>
            </a:r>
          </a:p>
        </p:txBody>
      </p:sp>
      <p:sp>
        <p:nvSpPr>
          <p:cNvPr id="24" name="TextBox 23">
            <a:extLst>
              <a:ext uri="{FF2B5EF4-FFF2-40B4-BE49-F238E27FC236}">
                <a16:creationId xmlns:a16="http://schemas.microsoft.com/office/drawing/2014/main" id="{B314DB47-AF74-41FE-B348-FA774796745F}"/>
              </a:ext>
            </a:extLst>
          </p:cNvPr>
          <p:cNvSpPr txBox="1"/>
          <p:nvPr/>
        </p:nvSpPr>
        <p:spPr>
          <a:xfrm>
            <a:off x="6990078" y="1971590"/>
            <a:ext cx="466344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Achieve compliance report to avoid fines &amp; complications</a:t>
            </a:r>
          </a:p>
        </p:txBody>
      </p:sp>
      <p:sp>
        <p:nvSpPr>
          <p:cNvPr id="25" name="TextBox 24">
            <a:extLst>
              <a:ext uri="{FF2B5EF4-FFF2-40B4-BE49-F238E27FC236}">
                <a16:creationId xmlns:a16="http://schemas.microsoft.com/office/drawing/2014/main" id="{DD2F780B-64A0-41D0-8A3A-949FF5F0D7C0}"/>
              </a:ext>
            </a:extLst>
          </p:cNvPr>
          <p:cNvSpPr txBox="1"/>
          <p:nvPr/>
        </p:nvSpPr>
        <p:spPr>
          <a:xfrm>
            <a:off x="6990078" y="4330763"/>
            <a:ext cx="46634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ROI &gt; 12 months</a:t>
            </a:r>
          </a:p>
        </p:txBody>
      </p:sp>
      <p:sp>
        <p:nvSpPr>
          <p:cNvPr id="27" name="TextBox 26">
            <a:extLst>
              <a:ext uri="{FF2B5EF4-FFF2-40B4-BE49-F238E27FC236}">
                <a16:creationId xmlns:a16="http://schemas.microsoft.com/office/drawing/2014/main" id="{FC3891D1-0C50-4CCA-9598-E29BFC8A5A43}"/>
              </a:ext>
            </a:extLst>
          </p:cNvPr>
          <p:cNvSpPr txBox="1"/>
          <p:nvPr/>
        </p:nvSpPr>
        <p:spPr>
          <a:xfrm>
            <a:off x="3042707" y="5680082"/>
            <a:ext cx="6106586"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002060"/>
                </a:solidFill>
                <a:latin typeface="Calibri" panose="020F0502020204030204"/>
              </a:rPr>
              <a:t>Let us walk you through how it can be done</a:t>
            </a:r>
            <a:endPar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384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Input Data</a:t>
            </a:r>
            <a:endParaRPr lang="en-SG" dirty="0">
              <a:ln>
                <a:solidFill>
                  <a:schemeClr val="bg1"/>
                </a:solidFill>
              </a:ln>
              <a:solidFill>
                <a:schemeClr val="bg1"/>
              </a:solidFill>
            </a:endParaRPr>
          </a:p>
        </p:txBody>
      </p:sp>
      <p:sp>
        <p:nvSpPr>
          <p:cNvPr id="12" name="TextBox 11">
            <a:extLst>
              <a:ext uri="{FF2B5EF4-FFF2-40B4-BE49-F238E27FC236}">
                <a16:creationId xmlns:a16="http://schemas.microsoft.com/office/drawing/2014/main" id="{FF25BF52-77D0-4E4C-9809-08C52C818740}"/>
              </a:ext>
            </a:extLst>
          </p:cNvPr>
          <p:cNvSpPr txBox="1"/>
          <p:nvPr/>
        </p:nvSpPr>
        <p:spPr>
          <a:xfrm>
            <a:off x="-210521" y="3619464"/>
            <a:ext cx="4422925" cy="584775"/>
          </a:xfrm>
          <a:prstGeom prst="rect">
            <a:avLst/>
          </a:prstGeom>
          <a:noFill/>
        </p:spPr>
        <p:txBody>
          <a:bodyPr wrap="square" rtlCol="0">
            <a:spAutoFit/>
          </a:bodyPr>
          <a:lstStyle/>
          <a:p>
            <a:pPr lvl="1"/>
            <a:r>
              <a:rPr lang="en-US" sz="1600" b="1" dirty="0"/>
              <a:t>1. Connect to system via API</a:t>
            </a:r>
          </a:p>
          <a:p>
            <a:pPr lvl="1"/>
            <a:r>
              <a:rPr lang="en-US" sz="1600" b="1" dirty="0"/>
              <a:t>2. Upload a file</a:t>
            </a:r>
            <a:endParaRPr lang="en-US" sz="1600" dirty="0"/>
          </a:p>
        </p:txBody>
      </p:sp>
      <p:pic>
        <p:nvPicPr>
          <p:cNvPr id="5" name="Picture 4">
            <a:extLst>
              <a:ext uri="{FF2B5EF4-FFF2-40B4-BE49-F238E27FC236}">
                <a16:creationId xmlns:a16="http://schemas.microsoft.com/office/drawing/2014/main" id="{051243F6-CD43-4EF6-B0BF-B66D59AB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792" y="1910000"/>
            <a:ext cx="8201315" cy="4613241"/>
          </a:xfrm>
          <a:prstGeom prst="rect">
            <a:avLst/>
          </a:prstGeom>
        </p:spPr>
      </p:pic>
      <p:cxnSp>
        <p:nvCxnSpPr>
          <p:cNvPr id="19" name="Straight Arrow Connector 18">
            <a:extLst>
              <a:ext uri="{FF2B5EF4-FFF2-40B4-BE49-F238E27FC236}">
                <a16:creationId xmlns:a16="http://schemas.microsoft.com/office/drawing/2014/main" id="{4FAD67C8-525D-416E-B938-3D9D22979E97}"/>
              </a:ext>
            </a:extLst>
          </p:cNvPr>
          <p:cNvCxnSpPr>
            <a:cxnSpLocks/>
          </p:cNvCxnSpPr>
          <p:nvPr/>
        </p:nvCxnSpPr>
        <p:spPr>
          <a:xfrm>
            <a:off x="2916455" y="3801979"/>
            <a:ext cx="2098307" cy="109872"/>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EC1C347E-D507-4014-A204-EB6545B9C469}"/>
              </a:ext>
            </a:extLst>
          </p:cNvPr>
          <p:cNvCxnSpPr>
            <a:cxnSpLocks/>
          </p:cNvCxnSpPr>
          <p:nvPr/>
        </p:nvCxnSpPr>
        <p:spPr>
          <a:xfrm>
            <a:off x="1943692" y="4061861"/>
            <a:ext cx="5796025" cy="32505"/>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1482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a:solidFill>
                    <a:schemeClr val="bg1"/>
                  </a:solidFill>
                </a:ln>
                <a:solidFill>
                  <a:schemeClr val="bg1"/>
                </a:solidFill>
              </a:rPr>
              <a:t>Visualisation</a:t>
            </a:r>
            <a:r>
              <a:rPr lang="en-US" dirty="0">
                <a:ln>
                  <a:solidFill>
                    <a:schemeClr val="bg1"/>
                  </a:solidFill>
                </a:ln>
                <a:solidFill>
                  <a:schemeClr val="bg1"/>
                </a:solidFill>
              </a:rPr>
              <a:t> of Data</a:t>
            </a:r>
            <a:endParaRPr lang="en-SG" dirty="0">
              <a:ln>
                <a:solidFill>
                  <a:schemeClr val="bg1"/>
                </a:solidFill>
              </a:ln>
              <a:solidFill>
                <a:schemeClr val="bg1"/>
              </a:solidFill>
            </a:endParaRPr>
          </a:p>
        </p:txBody>
      </p:sp>
      <p:pic>
        <p:nvPicPr>
          <p:cNvPr id="18" name="Picture 17">
            <a:extLst>
              <a:ext uri="{FF2B5EF4-FFF2-40B4-BE49-F238E27FC236}">
                <a16:creationId xmlns:a16="http://schemas.microsoft.com/office/drawing/2014/main" id="{A0761D5E-5A84-4220-A8AA-596BF93F1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599" y="1821103"/>
            <a:ext cx="8805072" cy="4952853"/>
          </a:xfrm>
          <a:prstGeom prst="rect">
            <a:avLst/>
          </a:prstGeom>
        </p:spPr>
      </p:pic>
      <p:sp>
        <p:nvSpPr>
          <p:cNvPr id="26" name="TextBox 25">
            <a:extLst>
              <a:ext uri="{FF2B5EF4-FFF2-40B4-BE49-F238E27FC236}">
                <a16:creationId xmlns:a16="http://schemas.microsoft.com/office/drawing/2014/main" id="{E97987B9-F393-440F-AA92-5A8BBD4EC5FD}"/>
              </a:ext>
            </a:extLst>
          </p:cNvPr>
          <p:cNvSpPr txBox="1"/>
          <p:nvPr/>
        </p:nvSpPr>
        <p:spPr>
          <a:xfrm>
            <a:off x="5739179" y="352188"/>
            <a:ext cx="2427911" cy="1077218"/>
          </a:xfrm>
          <a:prstGeom prst="rect">
            <a:avLst/>
          </a:prstGeom>
          <a:noFill/>
        </p:spPr>
        <p:txBody>
          <a:bodyPr wrap="square" rtlCol="0">
            <a:spAutoFit/>
          </a:bodyPr>
          <a:lstStyle/>
          <a:p>
            <a:pPr lvl="1"/>
            <a:r>
              <a:rPr lang="en-US" sz="1600" b="1" dirty="0"/>
              <a:t>2. Select date range to display the period you want to see on the graph</a:t>
            </a:r>
          </a:p>
        </p:txBody>
      </p:sp>
      <p:sp>
        <p:nvSpPr>
          <p:cNvPr id="27" name="TextBox 26">
            <a:extLst>
              <a:ext uri="{FF2B5EF4-FFF2-40B4-BE49-F238E27FC236}">
                <a16:creationId xmlns:a16="http://schemas.microsoft.com/office/drawing/2014/main" id="{DBC26891-F976-4150-9C20-23CB60B03A2A}"/>
              </a:ext>
            </a:extLst>
          </p:cNvPr>
          <p:cNvSpPr txBox="1"/>
          <p:nvPr/>
        </p:nvSpPr>
        <p:spPr>
          <a:xfrm>
            <a:off x="8337552" y="377517"/>
            <a:ext cx="3774023" cy="1323439"/>
          </a:xfrm>
          <a:prstGeom prst="rect">
            <a:avLst/>
          </a:prstGeom>
          <a:noFill/>
        </p:spPr>
        <p:txBody>
          <a:bodyPr wrap="square" rtlCol="0">
            <a:spAutoFit/>
          </a:bodyPr>
          <a:lstStyle/>
          <a:p>
            <a:pPr lvl="1"/>
            <a:r>
              <a:rPr lang="en-US" sz="1600" b="1" dirty="0"/>
              <a:t>Shows the data of the date range you have selected</a:t>
            </a:r>
          </a:p>
          <a:p>
            <a:pPr lvl="1"/>
            <a:r>
              <a:rPr lang="en-US" sz="1600" b="1" dirty="0"/>
              <a:t>4. Total cost of food waste</a:t>
            </a:r>
          </a:p>
          <a:p>
            <a:pPr lvl="1"/>
            <a:r>
              <a:rPr lang="en-US" sz="1600" b="1" dirty="0"/>
              <a:t>5. Total weight of food waste </a:t>
            </a:r>
          </a:p>
          <a:p>
            <a:pPr lvl="1"/>
            <a:r>
              <a:rPr lang="en-US" sz="1600" b="1" dirty="0"/>
              <a:t>6. Average cost of food waste</a:t>
            </a:r>
          </a:p>
        </p:txBody>
      </p:sp>
      <p:cxnSp>
        <p:nvCxnSpPr>
          <p:cNvPr id="28" name="Straight Arrow Connector 27">
            <a:extLst>
              <a:ext uri="{FF2B5EF4-FFF2-40B4-BE49-F238E27FC236}">
                <a16:creationId xmlns:a16="http://schemas.microsoft.com/office/drawing/2014/main" id="{263AB032-1042-4DBB-82C6-F5068EE3ABB9}"/>
              </a:ext>
            </a:extLst>
          </p:cNvPr>
          <p:cNvCxnSpPr>
            <a:cxnSpLocks/>
          </p:cNvCxnSpPr>
          <p:nvPr/>
        </p:nvCxnSpPr>
        <p:spPr>
          <a:xfrm flipH="1">
            <a:off x="4971886" y="1327664"/>
            <a:ext cx="1147642" cy="641141"/>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2A69F373-B048-428A-8DD1-CF658CE516FD}"/>
              </a:ext>
            </a:extLst>
          </p:cNvPr>
          <p:cNvCxnSpPr>
            <a:cxnSpLocks/>
          </p:cNvCxnSpPr>
          <p:nvPr/>
        </p:nvCxnSpPr>
        <p:spPr>
          <a:xfrm flipH="1">
            <a:off x="5089625" y="1039236"/>
            <a:ext cx="3676852" cy="1395956"/>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0AF92CC4-4C54-4735-8515-D90FC1B3C29B}"/>
              </a:ext>
            </a:extLst>
          </p:cNvPr>
          <p:cNvCxnSpPr>
            <a:cxnSpLocks/>
          </p:cNvCxnSpPr>
          <p:nvPr/>
        </p:nvCxnSpPr>
        <p:spPr>
          <a:xfrm flipH="1">
            <a:off x="6439325" y="1327664"/>
            <a:ext cx="2327152" cy="1107528"/>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11E6BCEE-EE69-436B-B0E8-80C6AC52F295}"/>
              </a:ext>
            </a:extLst>
          </p:cNvPr>
          <p:cNvCxnSpPr>
            <a:cxnSpLocks/>
          </p:cNvCxnSpPr>
          <p:nvPr/>
        </p:nvCxnSpPr>
        <p:spPr>
          <a:xfrm flipH="1">
            <a:off x="8471563" y="1648234"/>
            <a:ext cx="497043" cy="786958"/>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2" name="TextBox 41">
            <a:extLst>
              <a:ext uri="{FF2B5EF4-FFF2-40B4-BE49-F238E27FC236}">
                <a16:creationId xmlns:a16="http://schemas.microsoft.com/office/drawing/2014/main" id="{C1D5A859-BA0A-4528-9621-E4C7F4C91302}"/>
              </a:ext>
            </a:extLst>
          </p:cNvPr>
          <p:cNvSpPr txBox="1"/>
          <p:nvPr/>
        </p:nvSpPr>
        <p:spPr>
          <a:xfrm>
            <a:off x="-405949" y="4479750"/>
            <a:ext cx="2741909" cy="1077218"/>
          </a:xfrm>
          <a:prstGeom prst="rect">
            <a:avLst/>
          </a:prstGeom>
          <a:noFill/>
        </p:spPr>
        <p:txBody>
          <a:bodyPr wrap="square" rtlCol="0">
            <a:spAutoFit/>
          </a:bodyPr>
          <a:lstStyle/>
          <a:p>
            <a:pPr lvl="1"/>
            <a:r>
              <a:rPr lang="en-US" sz="1600" b="1" dirty="0"/>
              <a:t>1. Overall Graph that shows the dates selected by overall Food Waste Cost and Weight</a:t>
            </a:r>
          </a:p>
        </p:txBody>
      </p:sp>
      <p:sp>
        <p:nvSpPr>
          <p:cNvPr id="48" name="Right Brace 47">
            <a:extLst>
              <a:ext uri="{FF2B5EF4-FFF2-40B4-BE49-F238E27FC236}">
                <a16:creationId xmlns:a16="http://schemas.microsoft.com/office/drawing/2014/main" id="{381B6CE4-D533-4739-A7FC-C48D5014D535}"/>
              </a:ext>
            </a:extLst>
          </p:cNvPr>
          <p:cNvSpPr/>
          <p:nvPr/>
        </p:nvSpPr>
        <p:spPr>
          <a:xfrm flipH="1">
            <a:off x="2171695" y="3201406"/>
            <a:ext cx="328531" cy="3530242"/>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5" name="Oval 14">
            <a:extLst>
              <a:ext uri="{FF2B5EF4-FFF2-40B4-BE49-F238E27FC236}">
                <a16:creationId xmlns:a16="http://schemas.microsoft.com/office/drawing/2014/main" id="{37DDFEA3-8507-47D0-B532-A8E17764BC5B}"/>
              </a:ext>
            </a:extLst>
          </p:cNvPr>
          <p:cNvSpPr/>
          <p:nvPr/>
        </p:nvSpPr>
        <p:spPr>
          <a:xfrm>
            <a:off x="3795944" y="1968805"/>
            <a:ext cx="1943235" cy="27188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25808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7F0FCB3F-FC5E-47C0-97D7-BE5D7D8E08FC}"/>
              </a:ext>
            </a:extLst>
          </p:cNvPr>
          <p:cNvGrpSpPr/>
          <p:nvPr/>
        </p:nvGrpSpPr>
        <p:grpSpPr>
          <a:xfrm>
            <a:off x="422893" y="1877874"/>
            <a:ext cx="9719472" cy="4764874"/>
            <a:chOff x="390410" y="2190822"/>
            <a:chExt cx="7053284" cy="3967473"/>
          </a:xfrm>
        </p:grpSpPr>
        <p:pic>
          <p:nvPicPr>
            <p:cNvPr id="50" name="Picture 49">
              <a:extLst>
                <a:ext uri="{FF2B5EF4-FFF2-40B4-BE49-F238E27FC236}">
                  <a16:creationId xmlns:a16="http://schemas.microsoft.com/office/drawing/2014/main" id="{C28B71CB-81DF-46B4-9AD2-939E24B55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410" y="2190822"/>
              <a:ext cx="7053284" cy="3967473"/>
            </a:xfrm>
            <a:prstGeom prst="rect">
              <a:avLst/>
            </a:prstGeom>
          </p:spPr>
        </p:pic>
        <p:pic>
          <p:nvPicPr>
            <p:cNvPr id="51" name="Picture 50">
              <a:extLst>
                <a:ext uri="{FF2B5EF4-FFF2-40B4-BE49-F238E27FC236}">
                  <a16:creationId xmlns:a16="http://schemas.microsoft.com/office/drawing/2014/main" id="{9D46E873-9410-49C8-9C8C-D5C58F6C0A50}"/>
                </a:ext>
              </a:extLst>
            </p:cNvPr>
            <p:cNvPicPr>
              <a:picLocks noChangeAspect="1"/>
            </p:cNvPicPr>
            <p:nvPr/>
          </p:nvPicPr>
          <p:blipFill>
            <a:blip r:embed="rId4"/>
            <a:stretch>
              <a:fillRect/>
            </a:stretch>
          </p:blipFill>
          <p:spPr>
            <a:xfrm>
              <a:off x="2995091" y="2283130"/>
              <a:ext cx="1403750" cy="279597"/>
            </a:xfrm>
            <a:prstGeom prst="rect">
              <a:avLst/>
            </a:prstGeom>
          </p:spPr>
        </p:pic>
      </p:grpSp>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Add more </a:t>
            </a:r>
            <a:r>
              <a:rPr lang="en-US" dirty="0" err="1">
                <a:ln>
                  <a:solidFill>
                    <a:schemeClr val="bg1"/>
                  </a:solidFill>
                </a:ln>
                <a:solidFill>
                  <a:schemeClr val="bg1"/>
                </a:solidFill>
              </a:rPr>
              <a:t>visualisation</a:t>
            </a:r>
            <a:r>
              <a:rPr lang="en-US" dirty="0">
                <a:ln>
                  <a:solidFill>
                    <a:schemeClr val="bg1"/>
                  </a:solidFill>
                </a:ln>
                <a:solidFill>
                  <a:schemeClr val="bg1"/>
                </a:solidFill>
              </a:rPr>
              <a:t> for analysis</a:t>
            </a:r>
            <a:endParaRPr lang="en-SG" dirty="0">
              <a:ln>
                <a:solidFill>
                  <a:schemeClr val="bg1"/>
                </a:solidFill>
              </a:ln>
              <a:solidFill>
                <a:schemeClr val="bg1"/>
              </a:solidFill>
            </a:endParaRPr>
          </a:p>
        </p:txBody>
      </p:sp>
      <p:sp>
        <p:nvSpPr>
          <p:cNvPr id="12" name="TextBox 11">
            <a:extLst>
              <a:ext uri="{FF2B5EF4-FFF2-40B4-BE49-F238E27FC236}">
                <a16:creationId xmlns:a16="http://schemas.microsoft.com/office/drawing/2014/main" id="{FF25BF52-77D0-4E4C-9809-08C52C818740}"/>
              </a:ext>
            </a:extLst>
          </p:cNvPr>
          <p:cNvSpPr txBox="1"/>
          <p:nvPr/>
        </p:nvSpPr>
        <p:spPr>
          <a:xfrm>
            <a:off x="4381249" y="996050"/>
            <a:ext cx="6731504" cy="338554"/>
          </a:xfrm>
          <a:prstGeom prst="rect">
            <a:avLst/>
          </a:prstGeom>
          <a:noFill/>
        </p:spPr>
        <p:txBody>
          <a:bodyPr wrap="square" rtlCol="0">
            <a:spAutoFit/>
          </a:bodyPr>
          <a:lstStyle/>
          <a:p>
            <a:pPr lvl="1"/>
            <a:r>
              <a:rPr lang="en-US" sz="1600" b="1" dirty="0"/>
              <a:t>1. Select “Add Chart” to view charts from multiple categories</a:t>
            </a:r>
            <a:endParaRPr lang="en-US" sz="1600" dirty="0"/>
          </a:p>
        </p:txBody>
      </p:sp>
      <p:cxnSp>
        <p:nvCxnSpPr>
          <p:cNvPr id="14" name="Straight Arrow Connector 13">
            <a:extLst>
              <a:ext uri="{FF2B5EF4-FFF2-40B4-BE49-F238E27FC236}">
                <a16:creationId xmlns:a16="http://schemas.microsoft.com/office/drawing/2014/main" id="{6A64B653-1F45-4490-8B3D-3CDD5B682E4D}"/>
              </a:ext>
            </a:extLst>
          </p:cNvPr>
          <p:cNvCxnSpPr>
            <a:cxnSpLocks/>
          </p:cNvCxnSpPr>
          <p:nvPr/>
        </p:nvCxnSpPr>
        <p:spPr>
          <a:xfrm flipH="1">
            <a:off x="5746750" y="1327664"/>
            <a:ext cx="498714" cy="561152"/>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51ED7CFF-A0A8-4EED-B731-BE11D9A9439E}"/>
              </a:ext>
            </a:extLst>
          </p:cNvPr>
          <p:cNvSpPr txBox="1"/>
          <p:nvPr/>
        </p:nvSpPr>
        <p:spPr>
          <a:xfrm>
            <a:off x="9956800" y="2507422"/>
            <a:ext cx="1955800" cy="830997"/>
          </a:xfrm>
          <a:prstGeom prst="rect">
            <a:avLst/>
          </a:prstGeom>
          <a:noFill/>
        </p:spPr>
        <p:txBody>
          <a:bodyPr wrap="square" rtlCol="0">
            <a:spAutoFit/>
          </a:bodyPr>
          <a:lstStyle/>
          <a:p>
            <a:pPr lvl="1"/>
            <a:r>
              <a:rPr lang="en-US" sz="1600" b="1" dirty="0"/>
              <a:t>2. Select other categories you want to view</a:t>
            </a:r>
          </a:p>
        </p:txBody>
      </p:sp>
      <p:cxnSp>
        <p:nvCxnSpPr>
          <p:cNvPr id="40" name="Straight Arrow Connector 39">
            <a:extLst>
              <a:ext uri="{FF2B5EF4-FFF2-40B4-BE49-F238E27FC236}">
                <a16:creationId xmlns:a16="http://schemas.microsoft.com/office/drawing/2014/main" id="{D4E78B99-5028-4515-8660-BD272D405539}"/>
              </a:ext>
            </a:extLst>
          </p:cNvPr>
          <p:cNvCxnSpPr>
            <a:cxnSpLocks/>
          </p:cNvCxnSpPr>
          <p:nvPr/>
        </p:nvCxnSpPr>
        <p:spPr>
          <a:xfrm flipH="1">
            <a:off x="5168900" y="2867796"/>
            <a:ext cx="5048250" cy="834254"/>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Oval 17">
            <a:extLst>
              <a:ext uri="{FF2B5EF4-FFF2-40B4-BE49-F238E27FC236}">
                <a16:creationId xmlns:a16="http://schemas.microsoft.com/office/drawing/2014/main" id="{9D285C63-67BA-443F-85B7-F46E25F196C5}"/>
              </a:ext>
            </a:extLst>
          </p:cNvPr>
          <p:cNvSpPr/>
          <p:nvPr/>
        </p:nvSpPr>
        <p:spPr>
          <a:xfrm>
            <a:off x="3867501" y="1960789"/>
            <a:ext cx="2185756" cy="39779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535C9457-EADA-4736-98E2-4BCA48ECE3CE}"/>
              </a:ext>
            </a:extLst>
          </p:cNvPr>
          <p:cNvSpPr/>
          <p:nvPr/>
        </p:nvSpPr>
        <p:spPr>
          <a:xfrm>
            <a:off x="4056611" y="3759200"/>
            <a:ext cx="1105939" cy="1841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25">
            <a:extLst>
              <a:ext uri="{FF2B5EF4-FFF2-40B4-BE49-F238E27FC236}">
                <a16:creationId xmlns:a16="http://schemas.microsoft.com/office/drawing/2014/main" id="{DFE97908-12AB-4F5E-AEEC-7B1E6F9130C4}"/>
              </a:ext>
            </a:extLst>
          </p:cNvPr>
          <p:cNvSpPr/>
          <p:nvPr/>
        </p:nvSpPr>
        <p:spPr>
          <a:xfrm>
            <a:off x="4056611" y="3995749"/>
            <a:ext cx="1105939" cy="1841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F7E6B583-B897-4300-91E3-EDBB57406A49}"/>
              </a:ext>
            </a:extLst>
          </p:cNvPr>
          <p:cNvSpPr/>
          <p:nvPr/>
        </p:nvSpPr>
        <p:spPr>
          <a:xfrm>
            <a:off x="5301679" y="3759200"/>
            <a:ext cx="1105939" cy="1841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8" name="Straight Arrow Connector 27">
            <a:extLst>
              <a:ext uri="{FF2B5EF4-FFF2-40B4-BE49-F238E27FC236}">
                <a16:creationId xmlns:a16="http://schemas.microsoft.com/office/drawing/2014/main" id="{4F1A4978-4DE2-4E94-B5CF-006CB73CEA71}"/>
              </a:ext>
            </a:extLst>
          </p:cNvPr>
          <p:cNvCxnSpPr>
            <a:cxnSpLocks/>
          </p:cNvCxnSpPr>
          <p:nvPr/>
        </p:nvCxnSpPr>
        <p:spPr>
          <a:xfrm flipH="1">
            <a:off x="6546748" y="2867796"/>
            <a:ext cx="3670402" cy="1013893"/>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13431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5579F-AD4E-41DB-B856-958C52C79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932" y="1810876"/>
            <a:ext cx="8643118" cy="4861754"/>
          </a:xfrm>
          <a:prstGeom prst="rect">
            <a:avLst/>
          </a:prstGeom>
        </p:spPr>
      </p:pic>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Measure Waste</a:t>
            </a:r>
            <a:endParaRPr lang="en-SG" dirty="0">
              <a:ln>
                <a:solidFill>
                  <a:schemeClr val="bg1"/>
                </a:solidFill>
              </a:ln>
              <a:solidFill>
                <a:schemeClr val="bg1"/>
              </a:solidFill>
            </a:endParaRPr>
          </a:p>
        </p:txBody>
      </p:sp>
      <p:sp>
        <p:nvSpPr>
          <p:cNvPr id="13" name="TextBox 12">
            <a:extLst>
              <a:ext uri="{FF2B5EF4-FFF2-40B4-BE49-F238E27FC236}">
                <a16:creationId xmlns:a16="http://schemas.microsoft.com/office/drawing/2014/main" id="{4E26D64F-18E0-4687-9B95-CB408EF09F75}"/>
              </a:ext>
            </a:extLst>
          </p:cNvPr>
          <p:cNvSpPr txBox="1"/>
          <p:nvPr/>
        </p:nvSpPr>
        <p:spPr>
          <a:xfrm>
            <a:off x="-365265" y="3837080"/>
            <a:ext cx="2881949" cy="1569660"/>
          </a:xfrm>
          <a:prstGeom prst="rect">
            <a:avLst/>
          </a:prstGeom>
          <a:noFill/>
        </p:spPr>
        <p:txBody>
          <a:bodyPr wrap="square" rtlCol="0">
            <a:spAutoFit/>
          </a:bodyPr>
          <a:lstStyle/>
          <a:p>
            <a:pPr lvl="1"/>
            <a:r>
              <a:rPr lang="en-US" sz="1600" b="1" dirty="0"/>
              <a:t>1. You can now view multiple charts!</a:t>
            </a:r>
          </a:p>
          <a:p>
            <a:pPr lvl="1"/>
            <a:endParaRPr lang="en-US" sz="1600" b="1" dirty="0"/>
          </a:p>
          <a:p>
            <a:pPr marL="742950" lvl="1" indent="-285750">
              <a:buFont typeface="Arial" panose="020B0604020202020204" pitchFamily="34" charset="0"/>
              <a:buChar char="•"/>
            </a:pPr>
            <a:r>
              <a:rPr lang="en-US" sz="1600" b="1" dirty="0"/>
              <a:t>Carbon Emission</a:t>
            </a:r>
          </a:p>
          <a:p>
            <a:pPr marL="742950" lvl="1" indent="-285750">
              <a:buFont typeface="Arial" panose="020B0604020202020204" pitchFamily="34" charset="0"/>
              <a:buChar char="•"/>
            </a:pPr>
            <a:r>
              <a:rPr lang="en-US" sz="1600" b="1" dirty="0"/>
              <a:t>Food Waste by Type</a:t>
            </a:r>
          </a:p>
          <a:p>
            <a:pPr marL="742950" lvl="1" indent="-285750">
              <a:buFont typeface="Arial" panose="020B0604020202020204" pitchFamily="34" charset="0"/>
              <a:buChar char="•"/>
            </a:pPr>
            <a:r>
              <a:rPr lang="en-US" sz="1600" b="1" dirty="0"/>
              <a:t>And more!</a:t>
            </a:r>
            <a:endParaRPr lang="en-US" sz="1600" dirty="0"/>
          </a:p>
        </p:txBody>
      </p:sp>
      <p:cxnSp>
        <p:nvCxnSpPr>
          <p:cNvPr id="15" name="Straight Arrow Connector 14">
            <a:extLst>
              <a:ext uri="{FF2B5EF4-FFF2-40B4-BE49-F238E27FC236}">
                <a16:creationId xmlns:a16="http://schemas.microsoft.com/office/drawing/2014/main" id="{E5EBA5D6-ACCF-44E0-B9D4-89413C606056}"/>
              </a:ext>
            </a:extLst>
          </p:cNvPr>
          <p:cNvCxnSpPr>
            <a:cxnSpLocks/>
          </p:cNvCxnSpPr>
          <p:nvPr/>
        </p:nvCxnSpPr>
        <p:spPr>
          <a:xfrm>
            <a:off x="2412910" y="4997450"/>
            <a:ext cx="800190" cy="0"/>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0B9D937C-1F5F-4F92-943F-FB0774BE8E91}"/>
              </a:ext>
            </a:extLst>
          </p:cNvPr>
          <p:cNvCxnSpPr>
            <a:cxnSpLocks/>
          </p:cNvCxnSpPr>
          <p:nvPr/>
        </p:nvCxnSpPr>
        <p:spPr>
          <a:xfrm>
            <a:off x="2412910" y="5229497"/>
            <a:ext cx="4838790" cy="104737"/>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2721B361-D5D1-43DA-A5A2-3E816AE3003D}"/>
              </a:ext>
            </a:extLst>
          </p:cNvPr>
          <p:cNvCxnSpPr>
            <a:cxnSpLocks/>
          </p:cNvCxnSpPr>
          <p:nvPr/>
        </p:nvCxnSpPr>
        <p:spPr>
          <a:xfrm flipV="1">
            <a:off x="2412910" y="3429000"/>
            <a:ext cx="4838790" cy="1282700"/>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41089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Simulator - ROI</a:t>
            </a:r>
            <a:endParaRPr lang="en-SG" dirty="0">
              <a:ln>
                <a:solidFill>
                  <a:schemeClr val="bg1"/>
                </a:solidFill>
              </a:ln>
              <a:solidFill>
                <a:schemeClr val="bg1"/>
              </a:solidFill>
            </a:endParaRPr>
          </a:p>
        </p:txBody>
      </p:sp>
      <p:sp>
        <p:nvSpPr>
          <p:cNvPr id="12" name="TextBox 11">
            <a:extLst>
              <a:ext uri="{FF2B5EF4-FFF2-40B4-BE49-F238E27FC236}">
                <a16:creationId xmlns:a16="http://schemas.microsoft.com/office/drawing/2014/main" id="{FF25BF52-77D0-4E4C-9809-08C52C818740}"/>
              </a:ext>
            </a:extLst>
          </p:cNvPr>
          <p:cNvSpPr txBox="1"/>
          <p:nvPr/>
        </p:nvSpPr>
        <p:spPr>
          <a:xfrm>
            <a:off x="7062908" y="1044674"/>
            <a:ext cx="3889766" cy="584775"/>
          </a:xfrm>
          <a:prstGeom prst="rect">
            <a:avLst/>
          </a:prstGeom>
          <a:noFill/>
        </p:spPr>
        <p:txBody>
          <a:bodyPr wrap="square" rtlCol="0">
            <a:spAutoFit/>
          </a:bodyPr>
          <a:lstStyle/>
          <a:p>
            <a:pPr lvl="1"/>
            <a:r>
              <a:rPr lang="en-US" sz="1600" b="1" dirty="0"/>
              <a:t>2. Forecast your savings by entering the amount you want to reduce</a:t>
            </a:r>
            <a:endParaRPr lang="en-US" sz="1600" dirty="0"/>
          </a:p>
        </p:txBody>
      </p:sp>
      <p:pic>
        <p:nvPicPr>
          <p:cNvPr id="5" name="Picture 4">
            <a:extLst>
              <a:ext uri="{FF2B5EF4-FFF2-40B4-BE49-F238E27FC236}">
                <a16:creationId xmlns:a16="http://schemas.microsoft.com/office/drawing/2014/main" id="{5FAB0C70-156C-4386-A397-1303C9A76321}"/>
              </a:ext>
            </a:extLst>
          </p:cNvPr>
          <p:cNvPicPr>
            <a:picLocks noChangeAspect="1"/>
          </p:cNvPicPr>
          <p:nvPr/>
        </p:nvPicPr>
        <p:blipFill rotWithShape="1">
          <a:blip r:embed="rId3">
            <a:extLst>
              <a:ext uri="{28A0092B-C50C-407E-A947-70E740481C1C}">
                <a14:useLocalDpi xmlns:a14="http://schemas.microsoft.com/office/drawing/2010/main" val="0"/>
              </a:ext>
            </a:extLst>
          </a:blip>
          <a:srcRect l="6674" t="108" r="1813" b="27320"/>
          <a:stretch/>
        </p:blipFill>
        <p:spPr>
          <a:xfrm>
            <a:off x="1431645" y="1675239"/>
            <a:ext cx="8284486" cy="5132660"/>
          </a:xfrm>
          <a:prstGeom prst="rect">
            <a:avLst/>
          </a:prstGeom>
        </p:spPr>
      </p:pic>
      <p:cxnSp>
        <p:nvCxnSpPr>
          <p:cNvPr id="13" name="Straight Arrow Connector 12">
            <a:extLst>
              <a:ext uri="{FF2B5EF4-FFF2-40B4-BE49-F238E27FC236}">
                <a16:creationId xmlns:a16="http://schemas.microsoft.com/office/drawing/2014/main" id="{8C3B1322-150C-487D-B08F-21F3176D697C}"/>
              </a:ext>
            </a:extLst>
          </p:cNvPr>
          <p:cNvCxnSpPr>
            <a:cxnSpLocks/>
          </p:cNvCxnSpPr>
          <p:nvPr/>
        </p:nvCxnSpPr>
        <p:spPr>
          <a:xfrm>
            <a:off x="8845550" y="1675239"/>
            <a:ext cx="1" cy="845711"/>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CEDEA8F4-D4DA-4253-97BE-1D744FF88DFD}"/>
              </a:ext>
            </a:extLst>
          </p:cNvPr>
          <p:cNvSpPr txBox="1"/>
          <p:nvPr/>
        </p:nvSpPr>
        <p:spPr>
          <a:xfrm>
            <a:off x="9360441" y="5163697"/>
            <a:ext cx="2831559" cy="1323439"/>
          </a:xfrm>
          <a:prstGeom prst="rect">
            <a:avLst/>
          </a:prstGeom>
          <a:noFill/>
        </p:spPr>
        <p:txBody>
          <a:bodyPr wrap="square" rtlCol="0">
            <a:spAutoFit/>
          </a:bodyPr>
          <a:lstStyle/>
          <a:p>
            <a:pPr lvl="1"/>
            <a:r>
              <a:rPr lang="en-US" sz="1600" b="1" dirty="0"/>
              <a:t>3. Once you key in your value in step 2, you can </a:t>
            </a:r>
            <a:r>
              <a:rPr lang="en-US" sz="1600" b="1" dirty="0" err="1"/>
              <a:t>visualise</a:t>
            </a:r>
            <a:r>
              <a:rPr lang="en-US" sz="1600" b="1" dirty="0"/>
              <a:t> the results of your forecast for savings of 20%</a:t>
            </a:r>
            <a:endParaRPr lang="en-US" sz="1600" dirty="0"/>
          </a:p>
        </p:txBody>
      </p:sp>
      <p:sp>
        <p:nvSpPr>
          <p:cNvPr id="20" name="Rectangle 19">
            <a:extLst>
              <a:ext uri="{FF2B5EF4-FFF2-40B4-BE49-F238E27FC236}">
                <a16:creationId xmlns:a16="http://schemas.microsoft.com/office/drawing/2014/main" id="{B079448C-0BEF-405C-8637-D312E13B41B2}"/>
              </a:ext>
            </a:extLst>
          </p:cNvPr>
          <p:cNvSpPr/>
          <p:nvPr/>
        </p:nvSpPr>
        <p:spPr>
          <a:xfrm>
            <a:off x="7203941" y="4929743"/>
            <a:ext cx="2248446" cy="17913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ight Brace 22">
            <a:extLst>
              <a:ext uri="{FF2B5EF4-FFF2-40B4-BE49-F238E27FC236}">
                <a16:creationId xmlns:a16="http://schemas.microsoft.com/office/drawing/2014/main" id="{4EC4592E-9328-45DF-997E-0D5BDE64BC18}"/>
              </a:ext>
            </a:extLst>
          </p:cNvPr>
          <p:cNvSpPr/>
          <p:nvPr/>
        </p:nvSpPr>
        <p:spPr>
          <a:xfrm flipH="1">
            <a:off x="9546800" y="5312097"/>
            <a:ext cx="189088" cy="1092848"/>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TextBox 13">
            <a:extLst>
              <a:ext uri="{FF2B5EF4-FFF2-40B4-BE49-F238E27FC236}">
                <a16:creationId xmlns:a16="http://schemas.microsoft.com/office/drawing/2014/main" id="{6A174B52-3F7A-4623-B0BA-0B6A1013DBE6}"/>
              </a:ext>
            </a:extLst>
          </p:cNvPr>
          <p:cNvSpPr txBox="1"/>
          <p:nvPr/>
        </p:nvSpPr>
        <p:spPr>
          <a:xfrm>
            <a:off x="4575414" y="1042259"/>
            <a:ext cx="2771536" cy="584775"/>
          </a:xfrm>
          <a:prstGeom prst="rect">
            <a:avLst/>
          </a:prstGeom>
          <a:noFill/>
        </p:spPr>
        <p:txBody>
          <a:bodyPr wrap="square" rtlCol="0">
            <a:spAutoFit/>
          </a:bodyPr>
          <a:lstStyle/>
          <a:p>
            <a:pPr lvl="1"/>
            <a:r>
              <a:rPr lang="en-US" sz="1600" b="1" dirty="0"/>
              <a:t>1. Your current amount of Food Waste &amp; Cost</a:t>
            </a:r>
            <a:endParaRPr lang="en-US" sz="1600" dirty="0"/>
          </a:p>
        </p:txBody>
      </p:sp>
      <p:cxnSp>
        <p:nvCxnSpPr>
          <p:cNvPr id="15" name="Straight Arrow Connector 14">
            <a:extLst>
              <a:ext uri="{FF2B5EF4-FFF2-40B4-BE49-F238E27FC236}">
                <a16:creationId xmlns:a16="http://schemas.microsoft.com/office/drawing/2014/main" id="{DF3B0886-4ADA-42C3-BEFC-E9CA2E911BC0}"/>
              </a:ext>
            </a:extLst>
          </p:cNvPr>
          <p:cNvCxnSpPr>
            <a:cxnSpLocks/>
          </p:cNvCxnSpPr>
          <p:nvPr/>
        </p:nvCxnSpPr>
        <p:spPr>
          <a:xfrm>
            <a:off x="6286500" y="1675239"/>
            <a:ext cx="368300" cy="845711"/>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3DF4E031-3052-4AE7-BF3D-E89C10F43101}"/>
              </a:ext>
            </a:extLst>
          </p:cNvPr>
          <p:cNvSpPr/>
          <p:nvPr/>
        </p:nvSpPr>
        <p:spPr>
          <a:xfrm>
            <a:off x="5746750" y="2632858"/>
            <a:ext cx="1600200" cy="8215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0EBAB557-4B3B-4B2C-9F11-891267C3EC85}"/>
              </a:ext>
            </a:extLst>
          </p:cNvPr>
          <p:cNvSpPr/>
          <p:nvPr/>
        </p:nvSpPr>
        <p:spPr>
          <a:xfrm>
            <a:off x="7926843" y="2632858"/>
            <a:ext cx="1600200" cy="8215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20">
            <a:extLst>
              <a:ext uri="{FF2B5EF4-FFF2-40B4-BE49-F238E27FC236}">
                <a16:creationId xmlns:a16="http://schemas.microsoft.com/office/drawing/2014/main" id="{DB291F47-B2F2-4609-8E83-746BE4F9FAC6}"/>
              </a:ext>
            </a:extLst>
          </p:cNvPr>
          <p:cNvSpPr/>
          <p:nvPr/>
        </p:nvSpPr>
        <p:spPr>
          <a:xfrm>
            <a:off x="8979981" y="4345346"/>
            <a:ext cx="760920" cy="2338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0A77F6B2-80FB-4799-9BFC-D11F6B4B764B}"/>
              </a:ext>
            </a:extLst>
          </p:cNvPr>
          <p:cNvSpPr txBox="1"/>
          <p:nvPr/>
        </p:nvSpPr>
        <p:spPr>
          <a:xfrm>
            <a:off x="9283700" y="3258385"/>
            <a:ext cx="2829316" cy="584775"/>
          </a:xfrm>
          <a:prstGeom prst="rect">
            <a:avLst/>
          </a:prstGeom>
          <a:noFill/>
        </p:spPr>
        <p:txBody>
          <a:bodyPr wrap="square" rtlCol="0">
            <a:spAutoFit/>
          </a:bodyPr>
          <a:lstStyle/>
          <a:p>
            <a:pPr lvl="1"/>
            <a:r>
              <a:rPr lang="en-US" sz="1600" b="1" dirty="0"/>
              <a:t>3. Click on “confirm” and it will generate the results</a:t>
            </a:r>
          </a:p>
        </p:txBody>
      </p:sp>
      <p:cxnSp>
        <p:nvCxnSpPr>
          <p:cNvPr id="25" name="Straight Arrow Connector 24">
            <a:extLst>
              <a:ext uri="{FF2B5EF4-FFF2-40B4-BE49-F238E27FC236}">
                <a16:creationId xmlns:a16="http://schemas.microsoft.com/office/drawing/2014/main" id="{89A53B85-E22A-497E-9666-C933364AD8D4}"/>
              </a:ext>
            </a:extLst>
          </p:cNvPr>
          <p:cNvCxnSpPr>
            <a:cxnSpLocks/>
          </p:cNvCxnSpPr>
          <p:nvPr/>
        </p:nvCxnSpPr>
        <p:spPr>
          <a:xfrm flipH="1">
            <a:off x="9360441" y="3843160"/>
            <a:ext cx="1086646" cy="356595"/>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72097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F8F17C7-89FE-4C81-A236-3A9C0D4B2DF2}"/>
              </a:ext>
            </a:extLst>
          </p:cNvPr>
          <p:cNvPicPr>
            <a:picLocks noChangeAspect="1"/>
          </p:cNvPicPr>
          <p:nvPr/>
        </p:nvPicPr>
        <p:blipFill rotWithShape="1">
          <a:blip r:embed="rId2">
            <a:extLst>
              <a:ext uri="{28A0092B-C50C-407E-A947-70E740481C1C}">
                <a14:useLocalDpi xmlns:a14="http://schemas.microsoft.com/office/drawing/2010/main" val="0"/>
              </a:ext>
            </a:extLst>
          </a:blip>
          <a:srcRect r="2124" b="25681"/>
          <a:stretch/>
        </p:blipFill>
        <p:spPr>
          <a:xfrm>
            <a:off x="1575824" y="1895313"/>
            <a:ext cx="8387050" cy="4975379"/>
          </a:xfrm>
          <a:prstGeom prst="rect">
            <a:avLst/>
          </a:prstGeom>
        </p:spPr>
      </p:pic>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Simulator - ROI</a:t>
            </a:r>
            <a:endParaRPr lang="en-SG" dirty="0">
              <a:ln>
                <a:solidFill>
                  <a:schemeClr val="bg1"/>
                </a:solidFill>
              </a:ln>
              <a:solidFill>
                <a:schemeClr val="bg1"/>
              </a:solidFill>
            </a:endParaRPr>
          </a:p>
        </p:txBody>
      </p:sp>
      <p:sp>
        <p:nvSpPr>
          <p:cNvPr id="12" name="TextBox 11">
            <a:extLst>
              <a:ext uri="{FF2B5EF4-FFF2-40B4-BE49-F238E27FC236}">
                <a16:creationId xmlns:a16="http://schemas.microsoft.com/office/drawing/2014/main" id="{FF25BF52-77D0-4E4C-9809-08C52C818740}"/>
              </a:ext>
            </a:extLst>
          </p:cNvPr>
          <p:cNvSpPr txBox="1"/>
          <p:nvPr/>
        </p:nvSpPr>
        <p:spPr>
          <a:xfrm>
            <a:off x="4832261" y="1240276"/>
            <a:ext cx="5448389" cy="338554"/>
          </a:xfrm>
          <a:prstGeom prst="rect">
            <a:avLst/>
          </a:prstGeom>
          <a:noFill/>
        </p:spPr>
        <p:txBody>
          <a:bodyPr wrap="square" rtlCol="0">
            <a:spAutoFit/>
          </a:bodyPr>
          <a:lstStyle/>
          <a:p>
            <a:pPr lvl="1"/>
            <a:r>
              <a:rPr lang="en-US" sz="1600" b="1" dirty="0"/>
              <a:t>1. You may also choose different categories to simulate</a:t>
            </a:r>
            <a:endParaRPr lang="en-US" sz="1600" dirty="0"/>
          </a:p>
        </p:txBody>
      </p:sp>
      <p:cxnSp>
        <p:nvCxnSpPr>
          <p:cNvPr id="8" name="Straight Arrow Connector 7">
            <a:extLst>
              <a:ext uri="{FF2B5EF4-FFF2-40B4-BE49-F238E27FC236}">
                <a16:creationId xmlns:a16="http://schemas.microsoft.com/office/drawing/2014/main" id="{972AEC12-FE6A-4AA0-8A5F-C6579A9F66B8}"/>
              </a:ext>
            </a:extLst>
          </p:cNvPr>
          <p:cNvCxnSpPr>
            <a:cxnSpLocks/>
          </p:cNvCxnSpPr>
          <p:nvPr/>
        </p:nvCxnSpPr>
        <p:spPr>
          <a:xfrm>
            <a:off x="7670800" y="1660492"/>
            <a:ext cx="0" cy="625508"/>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4867E3C4-1704-40FE-9836-F99088DD07DC}"/>
              </a:ext>
            </a:extLst>
          </p:cNvPr>
          <p:cNvSpPr/>
          <p:nvPr/>
        </p:nvSpPr>
        <p:spPr>
          <a:xfrm>
            <a:off x="5983742" y="2372508"/>
            <a:ext cx="2830051" cy="332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072124DF-7B6B-4C2D-85D5-C02652D35646}"/>
              </a:ext>
            </a:extLst>
          </p:cNvPr>
          <p:cNvSpPr txBox="1"/>
          <p:nvPr/>
        </p:nvSpPr>
        <p:spPr>
          <a:xfrm>
            <a:off x="9836150" y="1556469"/>
            <a:ext cx="2362199" cy="830997"/>
          </a:xfrm>
          <a:prstGeom prst="rect">
            <a:avLst/>
          </a:prstGeom>
          <a:noFill/>
        </p:spPr>
        <p:txBody>
          <a:bodyPr wrap="square" rtlCol="0">
            <a:spAutoFit/>
          </a:bodyPr>
          <a:lstStyle/>
          <a:p>
            <a:pPr lvl="1"/>
            <a:r>
              <a:rPr lang="en-US" sz="1600" b="1" dirty="0"/>
              <a:t>2. You can toggle the unit by KG or %</a:t>
            </a:r>
          </a:p>
          <a:p>
            <a:pPr lvl="1"/>
            <a:endParaRPr lang="en-US" sz="1600" b="1" dirty="0"/>
          </a:p>
        </p:txBody>
      </p:sp>
      <p:cxnSp>
        <p:nvCxnSpPr>
          <p:cNvPr id="18" name="Straight Arrow Connector 17">
            <a:extLst>
              <a:ext uri="{FF2B5EF4-FFF2-40B4-BE49-F238E27FC236}">
                <a16:creationId xmlns:a16="http://schemas.microsoft.com/office/drawing/2014/main" id="{3089E98B-9CB9-43C4-AF41-E52E43B789D1}"/>
              </a:ext>
            </a:extLst>
          </p:cNvPr>
          <p:cNvCxnSpPr>
            <a:cxnSpLocks/>
          </p:cNvCxnSpPr>
          <p:nvPr/>
        </p:nvCxnSpPr>
        <p:spPr>
          <a:xfrm flipH="1">
            <a:off x="9938506" y="3098800"/>
            <a:ext cx="424694" cy="1"/>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9" name="Rectangle 18">
            <a:extLst>
              <a:ext uri="{FF2B5EF4-FFF2-40B4-BE49-F238E27FC236}">
                <a16:creationId xmlns:a16="http://schemas.microsoft.com/office/drawing/2014/main" id="{E0B378F7-62E2-4037-8F6E-597221DA825B}"/>
              </a:ext>
            </a:extLst>
          </p:cNvPr>
          <p:cNvSpPr/>
          <p:nvPr/>
        </p:nvSpPr>
        <p:spPr>
          <a:xfrm>
            <a:off x="7995587" y="2811709"/>
            <a:ext cx="1840564" cy="99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extBox 19">
            <a:extLst>
              <a:ext uri="{FF2B5EF4-FFF2-40B4-BE49-F238E27FC236}">
                <a16:creationId xmlns:a16="http://schemas.microsoft.com/office/drawing/2014/main" id="{7F1E0B8B-5A59-4DA8-A422-B34F86889A01}"/>
              </a:ext>
            </a:extLst>
          </p:cNvPr>
          <p:cNvSpPr txBox="1"/>
          <p:nvPr/>
        </p:nvSpPr>
        <p:spPr>
          <a:xfrm>
            <a:off x="9938506" y="2811709"/>
            <a:ext cx="2131631" cy="830997"/>
          </a:xfrm>
          <a:prstGeom prst="rect">
            <a:avLst/>
          </a:prstGeom>
          <a:noFill/>
        </p:spPr>
        <p:txBody>
          <a:bodyPr wrap="square" rtlCol="0">
            <a:spAutoFit/>
          </a:bodyPr>
          <a:lstStyle/>
          <a:p>
            <a:pPr lvl="1"/>
            <a:r>
              <a:rPr lang="en-US" sz="1600" b="1" dirty="0"/>
              <a:t>3. You can also simulate by Type</a:t>
            </a:r>
          </a:p>
          <a:p>
            <a:pPr lvl="1"/>
            <a:endParaRPr lang="en-US" sz="1600" b="1" dirty="0"/>
          </a:p>
        </p:txBody>
      </p:sp>
      <p:sp>
        <p:nvSpPr>
          <p:cNvPr id="21" name="Rectangle 20">
            <a:extLst>
              <a:ext uri="{FF2B5EF4-FFF2-40B4-BE49-F238E27FC236}">
                <a16:creationId xmlns:a16="http://schemas.microsoft.com/office/drawing/2014/main" id="{09FF9672-13F8-450D-98E6-FE9C05A4FF44}"/>
              </a:ext>
            </a:extLst>
          </p:cNvPr>
          <p:cNvSpPr/>
          <p:nvPr/>
        </p:nvSpPr>
        <p:spPr>
          <a:xfrm>
            <a:off x="9373537" y="2412603"/>
            <a:ext cx="672163" cy="227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2" name="Straight Arrow Connector 21">
            <a:extLst>
              <a:ext uri="{FF2B5EF4-FFF2-40B4-BE49-F238E27FC236}">
                <a16:creationId xmlns:a16="http://schemas.microsoft.com/office/drawing/2014/main" id="{DA9D2EA4-8EC1-467B-A45A-FD7210AF32FB}"/>
              </a:ext>
            </a:extLst>
          </p:cNvPr>
          <p:cNvCxnSpPr>
            <a:cxnSpLocks/>
          </p:cNvCxnSpPr>
          <p:nvPr/>
        </p:nvCxnSpPr>
        <p:spPr>
          <a:xfrm flipH="1">
            <a:off x="10134600" y="2154574"/>
            <a:ext cx="1282700" cy="382423"/>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8" name="Rectangle 27">
            <a:extLst>
              <a:ext uri="{FF2B5EF4-FFF2-40B4-BE49-F238E27FC236}">
                <a16:creationId xmlns:a16="http://schemas.microsoft.com/office/drawing/2014/main" id="{B1CA310C-1137-4E38-A2EB-E5A16CEC5B99}"/>
              </a:ext>
            </a:extLst>
          </p:cNvPr>
          <p:cNvSpPr/>
          <p:nvPr/>
        </p:nvSpPr>
        <p:spPr>
          <a:xfrm>
            <a:off x="1939218" y="2435898"/>
            <a:ext cx="3955623" cy="2345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84777921-3487-4311-9FC7-4CA07CD11A60}"/>
              </a:ext>
            </a:extLst>
          </p:cNvPr>
          <p:cNvSpPr txBox="1"/>
          <p:nvPr/>
        </p:nvSpPr>
        <p:spPr>
          <a:xfrm>
            <a:off x="-468036" y="4366050"/>
            <a:ext cx="2131631" cy="1569660"/>
          </a:xfrm>
          <a:prstGeom prst="rect">
            <a:avLst/>
          </a:prstGeom>
          <a:noFill/>
        </p:spPr>
        <p:txBody>
          <a:bodyPr wrap="square" rtlCol="0">
            <a:spAutoFit/>
          </a:bodyPr>
          <a:lstStyle/>
          <a:p>
            <a:pPr lvl="1"/>
            <a:r>
              <a:rPr lang="en-US" sz="1600" b="1" dirty="0"/>
              <a:t>4. The graph will showcase according to the category you choose</a:t>
            </a:r>
          </a:p>
          <a:p>
            <a:pPr lvl="1"/>
            <a:endParaRPr lang="en-US" sz="1600" b="1" dirty="0"/>
          </a:p>
        </p:txBody>
      </p:sp>
      <p:cxnSp>
        <p:nvCxnSpPr>
          <p:cNvPr id="30" name="Straight Arrow Connector 29">
            <a:extLst>
              <a:ext uri="{FF2B5EF4-FFF2-40B4-BE49-F238E27FC236}">
                <a16:creationId xmlns:a16="http://schemas.microsoft.com/office/drawing/2014/main" id="{8A1BDD86-C4DF-495F-9748-BF9F1A735C98}"/>
              </a:ext>
            </a:extLst>
          </p:cNvPr>
          <p:cNvCxnSpPr>
            <a:cxnSpLocks/>
            <a:stCxn id="29" idx="3"/>
          </p:cNvCxnSpPr>
          <p:nvPr/>
        </p:nvCxnSpPr>
        <p:spPr>
          <a:xfrm flipV="1">
            <a:off x="1663595" y="4654550"/>
            <a:ext cx="692254" cy="496330"/>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97387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Simulator – Forecast &amp; Recommendation</a:t>
            </a:r>
            <a:endParaRPr lang="en-SG" dirty="0">
              <a:ln>
                <a:solidFill>
                  <a:schemeClr val="bg1"/>
                </a:solidFill>
              </a:ln>
              <a:solidFill>
                <a:schemeClr val="bg1"/>
              </a:solidFill>
            </a:endParaRPr>
          </a:p>
        </p:txBody>
      </p:sp>
      <p:pic>
        <p:nvPicPr>
          <p:cNvPr id="3" name="Picture 2">
            <a:extLst>
              <a:ext uri="{FF2B5EF4-FFF2-40B4-BE49-F238E27FC236}">
                <a16:creationId xmlns:a16="http://schemas.microsoft.com/office/drawing/2014/main" id="{ED88CFD4-F8BC-413C-A804-DC3563EE0EE4}"/>
              </a:ext>
            </a:extLst>
          </p:cNvPr>
          <p:cNvPicPr>
            <a:picLocks noChangeAspect="1"/>
          </p:cNvPicPr>
          <p:nvPr/>
        </p:nvPicPr>
        <p:blipFill rotWithShape="1">
          <a:blip r:embed="rId3">
            <a:extLst>
              <a:ext uri="{28A0092B-C50C-407E-A947-70E740481C1C}">
                <a14:useLocalDpi xmlns:a14="http://schemas.microsoft.com/office/drawing/2010/main" val="0"/>
              </a:ext>
            </a:extLst>
          </a:blip>
          <a:srcRect l="1" t="5998" r="617" b="28287"/>
          <a:stretch/>
        </p:blipFill>
        <p:spPr>
          <a:xfrm>
            <a:off x="2453386" y="1867644"/>
            <a:ext cx="9258904" cy="4783057"/>
          </a:xfrm>
          <a:prstGeom prst="rect">
            <a:avLst/>
          </a:prstGeom>
        </p:spPr>
      </p:pic>
      <p:sp>
        <p:nvSpPr>
          <p:cNvPr id="11" name="TextBox 10">
            <a:extLst>
              <a:ext uri="{FF2B5EF4-FFF2-40B4-BE49-F238E27FC236}">
                <a16:creationId xmlns:a16="http://schemas.microsoft.com/office/drawing/2014/main" id="{71345D5E-1B52-4957-BE78-B6B44AF7F0C4}"/>
              </a:ext>
            </a:extLst>
          </p:cNvPr>
          <p:cNvSpPr txBox="1"/>
          <p:nvPr/>
        </p:nvSpPr>
        <p:spPr>
          <a:xfrm>
            <a:off x="8546637" y="543903"/>
            <a:ext cx="3239201" cy="584775"/>
          </a:xfrm>
          <a:prstGeom prst="rect">
            <a:avLst/>
          </a:prstGeom>
          <a:noFill/>
        </p:spPr>
        <p:txBody>
          <a:bodyPr wrap="square" rtlCol="0">
            <a:spAutoFit/>
          </a:bodyPr>
          <a:lstStyle/>
          <a:p>
            <a:pPr lvl="1"/>
            <a:r>
              <a:rPr lang="en-US" sz="1600" b="1" dirty="0"/>
              <a:t>2. Forecast by items of what and how much to reduce</a:t>
            </a:r>
            <a:endParaRPr lang="en-US" sz="1600" dirty="0"/>
          </a:p>
        </p:txBody>
      </p:sp>
      <p:cxnSp>
        <p:nvCxnSpPr>
          <p:cNvPr id="13" name="Straight Arrow Connector 12">
            <a:extLst>
              <a:ext uri="{FF2B5EF4-FFF2-40B4-BE49-F238E27FC236}">
                <a16:creationId xmlns:a16="http://schemas.microsoft.com/office/drawing/2014/main" id="{1144FCD3-DCE0-4492-B058-8726EDE1A429}"/>
              </a:ext>
            </a:extLst>
          </p:cNvPr>
          <p:cNvCxnSpPr>
            <a:cxnSpLocks/>
          </p:cNvCxnSpPr>
          <p:nvPr/>
        </p:nvCxnSpPr>
        <p:spPr>
          <a:xfrm>
            <a:off x="7486650" y="1076499"/>
            <a:ext cx="857250" cy="961851"/>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4413F1A5-A0F0-4FBB-86CF-14305C663FBC}"/>
              </a:ext>
            </a:extLst>
          </p:cNvPr>
          <p:cNvSpPr txBox="1"/>
          <p:nvPr/>
        </p:nvSpPr>
        <p:spPr>
          <a:xfrm>
            <a:off x="-301626" y="4442548"/>
            <a:ext cx="2831212" cy="1815882"/>
          </a:xfrm>
          <a:prstGeom prst="rect">
            <a:avLst/>
          </a:prstGeom>
          <a:noFill/>
        </p:spPr>
        <p:txBody>
          <a:bodyPr wrap="square" rtlCol="0">
            <a:spAutoFit/>
          </a:bodyPr>
          <a:lstStyle/>
          <a:p>
            <a:pPr lvl="1"/>
            <a:r>
              <a:rPr lang="en-US" sz="1600" b="1" dirty="0"/>
              <a:t>3. This is recommendation section for your plan of action. The value you key in step 2, the system will recommend possible actions you can take</a:t>
            </a:r>
            <a:endParaRPr lang="en-US" sz="1600" dirty="0"/>
          </a:p>
        </p:txBody>
      </p:sp>
      <p:sp>
        <p:nvSpPr>
          <p:cNvPr id="24" name="TextBox 23">
            <a:extLst>
              <a:ext uri="{FF2B5EF4-FFF2-40B4-BE49-F238E27FC236}">
                <a16:creationId xmlns:a16="http://schemas.microsoft.com/office/drawing/2014/main" id="{0B74CA6C-733B-4A46-84FE-A7EFC2A66222}"/>
              </a:ext>
            </a:extLst>
          </p:cNvPr>
          <p:cNvSpPr txBox="1"/>
          <p:nvPr/>
        </p:nvSpPr>
        <p:spPr>
          <a:xfrm>
            <a:off x="4567362" y="543903"/>
            <a:ext cx="3898289" cy="830997"/>
          </a:xfrm>
          <a:prstGeom prst="rect">
            <a:avLst/>
          </a:prstGeom>
          <a:noFill/>
        </p:spPr>
        <p:txBody>
          <a:bodyPr wrap="square" rtlCol="0">
            <a:spAutoFit/>
          </a:bodyPr>
          <a:lstStyle/>
          <a:p>
            <a:pPr lvl="1"/>
            <a:r>
              <a:rPr lang="en-US" sz="1600" b="1" dirty="0"/>
              <a:t>1. By selecting category you will see </a:t>
            </a:r>
          </a:p>
          <a:p>
            <a:pPr marL="800100" lvl="1" indent="-342900">
              <a:buAutoNum type="alphaLcPeriod"/>
            </a:pPr>
            <a:r>
              <a:rPr lang="en-US" sz="1600" b="1" dirty="0"/>
              <a:t>Pre-Consumer</a:t>
            </a:r>
          </a:p>
          <a:p>
            <a:pPr marL="800100" lvl="1" indent="-342900">
              <a:buAutoNum type="alphaLcPeriod"/>
            </a:pPr>
            <a:r>
              <a:rPr lang="en-US" sz="1600" b="1" dirty="0"/>
              <a:t>Consumer Plate Waste</a:t>
            </a:r>
          </a:p>
        </p:txBody>
      </p:sp>
      <p:cxnSp>
        <p:nvCxnSpPr>
          <p:cNvPr id="26" name="Straight Arrow Connector 25">
            <a:extLst>
              <a:ext uri="{FF2B5EF4-FFF2-40B4-BE49-F238E27FC236}">
                <a16:creationId xmlns:a16="http://schemas.microsoft.com/office/drawing/2014/main" id="{092A9F61-8126-476B-88F4-96E2A0F5F098}"/>
              </a:ext>
            </a:extLst>
          </p:cNvPr>
          <p:cNvCxnSpPr>
            <a:cxnSpLocks/>
          </p:cNvCxnSpPr>
          <p:nvPr/>
        </p:nvCxnSpPr>
        <p:spPr>
          <a:xfrm>
            <a:off x="10687050" y="1259404"/>
            <a:ext cx="0" cy="1140896"/>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8" name="Rectangle 27">
            <a:extLst>
              <a:ext uri="{FF2B5EF4-FFF2-40B4-BE49-F238E27FC236}">
                <a16:creationId xmlns:a16="http://schemas.microsoft.com/office/drawing/2014/main" id="{F544D18A-7064-4CF7-A902-2867331950B5}"/>
              </a:ext>
            </a:extLst>
          </p:cNvPr>
          <p:cNvSpPr/>
          <p:nvPr/>
        </p:nvSpPr>
        <p:spPr>
          <a:xfrm>
            <a:off x="7148978" y="2212600"/>
            <a:ext cx="2795319" cy="2516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Right Brace 24">
            <a:extLst>
              <a:ext uri="{FF2B5EF4-FFF2-40B4-BE49-F238E27FC236}">
                <a16:creationId xmlns:a16="http://schemas.microsoft.com/office/drawing/2014/main" id="{F5296D22-43BD-449E-AFAD-5957918F5C41}"/>
              </a:ext>
            </a:extLst>
          </p:cNvPr>
          <p:cNvSpPr/>
          <p:nvPr/>
        </p:nvSpPr>
        <p:spPr>
          <a:xfrm flipH="1">
            <a:off x="2726900" y="4945049"/>
            <a:ext cx="448100" cy="1672903"/>
          </a:xfrm>
          <a:prstGeom prst="rightBrace">
            <a:avLst>
              <a:gd name="adj1" fmla="val 8333"/>
              <a:gd name="adj2" fmla="val 49241"/>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7" name="Rectangle 26">
            <a:extLst>
              <a:ext uri="{FF2B5EF4-FFF2-40B4-BE49-F238E27FC236}">
                <a16:creationId xmlns:a16="http://schemas.microsoft.com/office/drawing/2014/main" id="{75AEF2E6-FF83-4BD9-99D2-7A7D8B8D5F10}"/>
              </a:ext>
            </a:extLst>
          </p:cNvPr>
          <p:cNvSpPr/>
          <p:nvPr/>
        </p:nvSpPr>
        <p:spPr>
          <a:xfrm>
            <a:off x="3980328" y="4591050"/>
            <a:ext cx="2922122" cy="14160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BE0D1F91-67B5-4DEA-9087-27FA8C27E295}"/>
              </a:ext>
            </a:extLst>
          </p:cNvPr>
          <p:cNvSpPr txBox="1"/>
          <p:nvPr/>
        </p:nvSpPr>
        <p:spPr>
          <a:xfrm>
            <a:off x="-301626" y="2171746"/>
            <a:ext cx="2831212" cy="1815882"/>
          </a:xfrm>
          <a:prstGeom prst="rect">
            <a:avLst/>
          </a:prstGeom>
          <a:noFill/>
        </p:spPr>
        <p:txBody>
          <a:bodyPr wrap="square" rtlCol="0">
            <a:spAutoFit/>
          </a:bodyPr>
          <a:lstStyle/>
          <a:p>
            <a:pPr lvl="1"/>
            <a:r>
              <a:rPr lang="en-US" sz="1600" b="1" dirty="0"/>
              <a:t>4. If you like this forecast, you can choose to “save” and download it later or use it for comparison against your actual data to see how you performed</a:t>
            </a:r>
            <a:endParaRPr lang="en-US" sz="1600" dirty="0"/>
          </a:p>
        </p:txBody>
      </p:sp>
      <p:sp>
        <p:nvSpPr>
          <p:cNvPr id="31" name="Rectangle 30">
            <a:extLst>
              <a:ext uri="{FF2B5EF4-FFF2-40B4-BE49-F238E27FC236}">
                <a16:creationId xmlns:a16="http://schemas.microsoft.com/office/drawing/2014/main" id="{88DD8F54-84A5-4CCF-B022-A2A90A6C1873}"/>
              </a:ext>
            </a:extLst>
          </p:cNvPr>
          <p:cNvSpPr/>
          <p:nvPr/>
        </p:nvSpPr>
        <p:spPr>
          <a:xfrm>
            <a:off x="10166237" y="4187451"/>
            <a:ext cx="698613" cy="2321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2" name="Straight Arrow Connector 31">
            <a:extLst>
              <a:ext uri="{FF2B5EF4-FFF2-40B4-BE49-F238E27FC236}">
                <a16:creationId xmlns:a16="http://schemas.microsoft.com/office/drawing/2014/main" id="{C204CCDC-FDAC-4F94-BD6E-56788DBC04C1}"/>
              </a:ext>
            </a:extLst>
          </p:cNvPr>
          <p:cNvCxnSpPr>
            <a:cxnSpLocks/>
          </p:cNvCxnSpPr>
          <p:nvPr/>
        </p:nvCxnSpPr>
        <p:spPr>
          <a:xfrm>
            <a:off x="2317661" y="2857500"/>
            <a:ext cx="7753439" cy="1329951"/>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97376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502DAF4-957D-4AF0-A554-85E68FE46FA6}"/>
              </a:ext>
            </a:extLst>
          </p:cNvPr>
          <p:cNvPicPr>
            <a:picLocks noChangeAspect="1"/>
          </p:cNvPicPr>
          <p:nvPr/>
        </p:nvPicPr>
        <p:blipFill rotWithShape="1">
          <a:blip r:embed="rId2">
            <a:extLst>
              <a:ext uri="{28A0092B-C50C-407E-A947-70E740481C1C}">
                <a14:useLocalDpi xmlns:a14="http://schemas.microsoft.com/office/drawing/2010/main" val="0"/>
              </a:ext>
            </a:extLst>
          </a:blip>
          <a:srcRect l="1" t="42729" r="617" b="-433"/>
          <a:stretch/>
        </p:blipFill>
        <p:spPr>
          <a:xfrm>
            <a:off x="1948425" y="2109031"/>
            <a:ext cx="9811282" cy="4450519"/>
          </a:xfrm>
          <a:prstGeom prst="rect">
            <a:avLst/>
          </a:prstGeom>
        </p:spPr>
      </p:pic>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Saving your Forecast</a:t>
            </a:r>
            <a:endParaRPr lang="en-SG" dirty="0">
              <a:ln>
                <a:solidFill>
                  <a:schemeClr val="bg1"/>
                </a:solidFill>
              </a:ln>
              <a:solidFill>
                <a:schemeClr val="bg1"/>
              </a:solidFill>
            </a:endParaRPr>
          </a:p>
        </p:txBody>
      </p:sp>
      <p:sp>
        <p:nvSpPr>
          <p:cNvPr id="14" name="TextBox 13">
            <a:extLst>
              <a:ext uri="{FF2B5EF4-FFF2-40B4-BE49-F238E27FC236}">
                <a16:creationId xmlns:a16="http://schemas.microsoft.com/office/drawing/2014/main" id="{4413F1A5-A0F0-4FBB-86CF-14305C663FBC}"/>
              </a:ext>
            </a:extLst>
          </p:cNvPr>
          <p:cNvSpPr txBox="1"/>
          <p:nvPr/>
        </p:nvSpPr>
        <p:spPr>
          <a:xfrm>
            <a:off x="-438150" y="4224882"/>
            <a:ext cx="2386576" cy="1077218"/>
          </a:xfrm>
          <a:prstGeom prst="rect">
            <a:avLst/>
          </a:prstGeom>
          <a:noFill/>
        </p:spPr>
        <p:txBody>
          <a:bodyPr wrap="square" rtlCol="0">
            <a:spAutoFit/>
          </a:bodyPr>
          <a:lstStyle/>
          <a:p>
            <a:pPr lvl="1"/>
            <a:r>
              <a:rPr lang="en-US" sz="1600" b="1" dirty="0"/>
              <a:t>1. Once you click on “save”, this is where you will be able to download the file</a:t>
            </a:r>
            <a:endParaRPr lang="en-US" sz="1600" dirty="0"/>
          </a:p>
        </p:txBody>
      </p:sp>
      <p:cxnSp>
        <p:nvCxnSpPr>
          <p:cNvPr id="16" name="Straight Arrow Connector 15">
            <a:extLst>
              <a:ext uri="{FF2B5EF4-FFF2-40B4-BE49-F238E27FC236}">
                <a16:creationId xmlns:a16="http://schemas.microsoft.com/office/drawing/2014/main" id="{2D2E2F95-ACD8-41DC-8E2E-F1E3299916B4}"/>
              </a:ext>
            </a:extLst>
          </p:cNvPr>
          <p:cNvCxnSpPr>
            <a:cxnSpLocks/>
          </p:cNvCxnSpPr>
          <p:nvPr/>
        </p:nvCxnSpPr>
        <p:spPr>
          <a:xfrm>
            <a:off x="1790700" y="4838700"/>
            <a:ext cx="7099300" cy="1077218"/>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092A9F61-8126-476B-88F4-96E2A0F5F098}"/>
              </a:ext>
            </a:extLst>
          </p:cNvPr>
          <p:cNvCxnSpPr>
            <a:cxnSpLocks/>
          </p:cNvCxnSpPr>
          <p:nvPr/>
        </p:nvCxnSpPr>
        <p:spPr>
          <a:xfrm>
            <a:off x="10288025" y="1294387"/>
            <a:ext cx="0" cy="853513"/>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8" name="Rectangle 27">
            <a:extLst>
              <a:ext uri="{FF2B5EF4-FFF2-40B4-BE49-F238E27FC236}">
                <a16:creationId xmlns:a16="http://schemas.microsoft.com/office/drawing/2014/main" id="{F544D18A-7064-4CF7-A902-2867331950B5}"/>
              </a:ext>
            </a:extLst>
          </p:cNvPr>
          <p:cNvSpPr/>
          <p:nvPr/>
        </p:nvSpPr>
        <p:spPr>
          <a:xfrm>
            <a:off x="9334499" y="2413000"/>
            <a:ext cx="2114551" cy="381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087CFF88-829C-4F79-964C-E0D7D3DA806F}"/>
              </a:ext>
            </a:extLst>
          </p:cNvPr>
          <p:cNvSpPr/>
          <p:nvPr/>
        </p:nvSpPr>
        <p:spPr>
          <a:xfrm>
            <a:off x="9121773" y="5863408"/>
            <a:ext cx="2540001" cy="4675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C8CABE99-F22F-4A51-BAA2-3F633B7AE70D}"/>
              </a:ext>
            </a:extLst>
          </p:cNvPr>
          <p:cNvSpPr/>
          <p:nvPr/>
        </p:nvSpPr>
        <p:spPr>
          <a:xfrm>
            <a:off x="2214891" y="5764062"/>
            <a:ext cx="2522516" cy="6621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a:extLst>
              <a:ext uri="{FF2B5EF4-FFF2-40B4-BE49-F238E27FC236}">
                <a16:creationId xmlns:a16="http://schemas.microsoft.com/office/drawing/2014/main" id="{1D9751DE-6005-421B-87D0-3021CC8D9C43}"/>
              </a:ext>
            </a:extLst>
          </p:cNvPr>
          <p:cNvSpPr txBox="1"/>
          <p:nvPr/>
        </p:nvSpPr>
        <p:spPr>
          <a:xfrm>
            <a:off x="7698604" y="463390"/>
            <a:ext cx="4303399" cy="1077218"/>
          </a:xfrm>
          <a:prstGeom prst="rect">
            <a:avLst/>
          </a:prstGeom>
          <a:noFill/>
        </p:spPr>
        <p:txBody>
          <a:bodyPr wrap="square" rtlCol="0">
            <a:spAutoFit/>
          </a:bodyPr>
          <a:lstStyle/>
          <a:p>
            <a:pPr lvl="1"/>
            <a:r>
              <a:rPr lang="en-US" sz="1600" b="1" dirty="0"/>
              <a:t>2. Next you can click on “show more details, to see the information in full detail for (Recommendation section), on the next page</a:t>
            </a:r>
            <a:endParaRPr lang="en-US" sz="1600" dirty="0"/>
          </a:p>
        </p:txBody>
      </p:sp>
      <p:cxnSp>
        <p:nvCxnSpPr>
          <p:cNvPr id="29" name="Straight Arrow Connector 28">
            <a:extLst>
              <a:ext uri="{FF2B5EF4-FFF2-40B4-BE49-F238E27FC236}">
                <a16:creationId xmlns:a16="http://schemas.microsoft.com/office/drawing/2014/main" id="{58CEC9C9-0D1E-40C9-AE12-7BE3F61ACB62}"/>
              </a:ext>
            </a:extLst>
          </p:cNvPr>
          <p:cNvCxnSpPr>
            <a:cxnSpLocks/>
          </p:cNvCxnSpPr>
          <p:nvPr/>
        </p:nvCxnSpPr>
        <p:spPr>
          <a:xfrm flipH="1">
            <a:off x="8682551" y="2413000"/>
            <a:ext cx="499549" cy="0"/>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6" name="Rectangle 35">
            <a:extLst>
              <a:ext uri="{FF2B5EF4-FFF2-40B4-BE49-F238E27FC236}">
                <a16:creationId xmlns:a16="http://schemas.microsoft.com/office/drawing/2014/main" id="{C66251DE-E468-4DDC-93C3-BC6145E9745F}"/>
              </a:ext>
            </a:extLst>
          </p:cNvPr>
          <p:cNvSpPr/>
          <p:nvPr/>
        </p:nvSpPr>
        <p:spPr>
          <a:xfrm>
            <a:off x="2412909" y="2081930"/>
            <a:ext cx="6161137" cy="22464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81954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3441196" y="16733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Introduction on ESG Food Waste Solution</a:t>
            </a:r>
            <a:endParaRPr lang="en-SG" dirty="0">
              <a:ln>
                <a:solidFill>
                  <a:schemeClr val="bg1"/>
                </a:solidFill>
              </a:ln>
              <a:solidFill>
                <a:schemeClr val="bg1"/>
              </a:solidFill>
            </a:endParaRPr>
          </a:p>
        </p:txBody>
      </p:sp>
      <p:sp>
        <p:nvSpPr>
          <p:cNvPr id="2" name="TextBox 1">
            <a:extLst>
              <a:ext uri="{FF2B5EF4-FFF2-40B4-BE49-F238E27FC236}">
                <a16:creationId xmlns:a16="http://schemas.microsoft.com/office/drawing/2014/main" id="{B0716F74-57C5-4EC1-9A75-E83FF6269B89}"/>
              </a:ext>
            </a:extLst>
          </p:cNvPr>
          <p:cNvSpPr txBox="1"/>
          <p:nvPr/>
        </p:nvSpPr>
        <p:spPr>
          <a:xfrm>
            <a:off x="3441196" y="2859639"/>
            <a:ext cx="4542984" cy="1938992"/>
          </a:xfrm>
          <a:prstGeom prst="rect">
            <a:avLst/>
          </a:prstGeom>
          <a:noFill/>
        </p:spPr>
        <p:txBody>
          <a:bodyPr wrap="square" rtlCol="0">
            <a:spAutoFit/>
          </a:bodyPr>
          <a:lstStyle/>
          <a:p>
            <a:pPr marL="342900" indent="-342900">
              <a:buFont typeface="+mj-lt"/>
              <a:buAutoNum type="arabicPeriod"/>
            </a:pPr>
            <a:r>
              <a:rPr lang="en-US" sz="2000" b="1" dirty="0"/>
              <a:t>Why is ESG important</a:t>
            </a:r>
          </a:p>
          <a:p>
            <a:pPr marL="342900" indent="-342900">
              <a:buFont typeface="+mj-lt"/>
              <a:buAutoNum type="arabicPeriod"/>
            </a:pPr>
            <a:r>
              <a:rPr lang="en-US" sz="2000" b="1" dirty="0"/>
              <a:t>Why is critical to start now</a:t>
            </a:r>
          </a:p>
          <a:p>
            <a:pPr marL="342900" indent="-342900">
              <a:buFont typeface="+mj-lt"/>
              <a:buAutoNum type="arabicPeriod"/>
            </a:pPr>
            <a:r>
              <a:rPr lang="en-US" sz="2000" b="1" dirty="0"/>
              <a:t>How to start</a:t>
            </a:r>
          </a:p>
          <a:p>
            <a:pPr marL="342900" indent="-342900">
              <a:buFont typeface="+mj-lt"/>
              <a:buAutoNum type="arabicPeriod"/>
            </a:pPr>
            <a:r>
              <a:rPr lang="en-US" sz="2000" b="1" dirty="0"/>
              <a:t>ROI</a:t>
            </a:r>
          </a:p>
          <a:p>
            <a:pPr marL="342900" indent="-342900">
              <a:buFont typeface="+mj-lt"/>
              <a:buAutoNum type="arabicPeriod"/>
            </a:pPr>
            <a:r>
              <a:rPr lang="en-US" sz="2000" b="1" dirty="0"/>
              <a:t>Actionable steps</a:t>
            </a:r>
          </a:p>
          <a:p>
            <a:pPr marL="342900" indent="-342900">
              <a:buFont typeface="+mj-lt"/>
              <a:buAutoNum type="arabicPeriod"/>
            </a:pPr>
            <a:r>
              <a:rPr lang="en-US" sz="2000" b="1" dirty="0"/>
              <a:t>Why us?</a:t>
            </a:r>
          </a:p>
        </p:txBody>
      </p:sp>
    </p:spTree>
    <p:extLst>
      <p:ext uri="{BB962C8B-B14F-4D97-AF65-F5344CB8AC3E}">
        <p14:creationId xmlns:p14="http://schemas.microsoft.com/office/powerpoint/2010/main" val="1137808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Recommendation for Action</a:t>
            </a:r>
            <a:endParaRPr lang="en-SG" dirty="0">
              <a:ln>
                <a:solidFill>
                  <a:schemeClr val="bg1"/>
                </a:solidFill>
              </a:ln>
              <a:solidFill>
                <a:schemeClr val="bg1"/>
              </a:solidFill>
            </a:endParaRPr>
          </a:p>
        </p:txBody>
      </p:sp>
      <p:pic>
        <p:nvPicPr>
          <p:cNvPr id="5" name="Picture 4">
            <a:extLst>
              <a:ext uri="{FF2B5EF4-FFF2-40B4-BE49-F238E27FC236}">
                <a16:creationId xmlns:a16="http://schemas.microsoft.com/office/drawing/2014/main" id="{96BD8DF5-2EB1-4E0F-B36F-F947EC58A042}"/>
              </a:ext>
            </a:extLst>
          </p:cNvPr>
          <p:cNvPicPr>
            <a:picLocks noChangeAspect="1"/>
          </p:cNvPicPr>
          <p:nvPr/>
        </p:nvPicPr>
        <p:blipFill rotWithShape="1">
          <a:blip r:embed="rId3">
            <a:extLst>
              <a:ext uri="{28A0092B-C50C-407E-A947-70E740481C1C}">
                <a14:useLocalDpi xmlns:a14="http://schemas.microsoft.com/office/drawing/2010/main" val="0"/>
              </a:ext>
            </a:extLst>
          </a:blip>
          <a:srcRect l="8826" t="7949" r="7839" b="10227"/>
          <a:stretch/>
        </p:blipFill>
        <p:spPr>
          <a:xfrm>
            <a:off x="4853809" y="1181100"/>
            <a:ext cx="7077841" cy="5429251"/>
          </a:xfrm>
          <a:prstGeom prst="rect">
            <a:avLst/>
          </a:prstGeom>
        </p:spPr>
      </p:pic>
      <p:sp>
        <p:nvSpPr>
          <p:cNvPr id="8" name="TextBox 7">
            <a:extLst>
              <a:ext uri="{FF2B5EF4-FFF2-40B4-BE49-F238E27FC236}">
                <a16:creationId xmlns:a16="http://schemas.microsoft.com/office/drawing/2014/main" id="{767D55D7-90D0-42B5-BA1E-A465C268E649}"/>
              </a:ext>
            </a:extLst>
          </p:cNvPr>
          <p:cNvSpPr txBox="1"/>
          <p:nvPr/>
        </p:nvSpPr>
        <p:spPr>
          <a:xfrm>
            <a:off x="1" y="2302853"/>
            <a:ext cx="4381738" cy="1815882"/>
          </a:xfrm>
          <a:prstGeom prst="rect">
            <a:avLst/>
          </a:prstGeom>
          <a:noFill/>
        </p:spPr>
        <p:txBody>
          <a:bodyPr wrap="square" rtlCol="0">
            <a:spAutoFit/>
          </a:bodyPr>
          <a:lstStyle/>
          <a:p>
            <a:pPr marL="800100" lvl="1" indent="-342900">
              <a:buAutoNum type="arabicPeriod"/>
            </a:pPr>
            <a:r>
              <a:rPr lang="en-US" sz="1600" b="1" dirty="0"/>
              <a:t>You can view the items that the system has recommended you to do</a:t>
            </a:r>
          </a:p>
          <a:p>
            <a:pPr marL="800100" lvl="1" indent="-342900">
              <a:buAutoNum type="arabicPeriod"/>
            </a:pPr>
            <a:endParaRPr lang="en-US" sz="1600" b="1" dirty="0"/>
          </a:p>
          <a:p>
            <a:pPr marL="800100" lvl="1" indent="-342900">
              <a:buAutoNum type="arabicPeriod"/>
            </a:pPr>
            <a:r>
              <a:rPr lang="en-US" sz="1600" b="1" dirty="0" err="1"/>
              <a:t>E.g</a:t>
            </a:r>
            <a:r>
              <a:rPr lang="en-US" sz="1600" b="1" dirty="0"/>
              <a:t> Fish or Meat that is overprepared at the Kitchen “Overproduction” you will see the recommended amount proposed to reduce, </a:t>
            </a:r>
            <a:r>
              <a:rPr lang="en-US" sz="1600" b="1" dirty="0" err="1"/>
              <a:t>rechannel</a:t>
            </a:r>
            <a:r>
              <a:rPr lang="en-US" sz="1600" b="1" dirty="0"/>
              <a:t> or reuse</a:t>
            </a:r>
          </a:p>
        </p:txBody>
      </p:sp>
      <p:cxnSp>
        <p:nvCxnSpPr>
          <p:cNvPr id="9" name="Straight Arrow Connector 8">
            <a:extLst>
              <a:ext uri="{FF2B5EF4-FFF2-40B4-BE49-F238E27FC236}">
                <a16:creationId xmlns:a16="http://schemas.microsoft.com/office/drawing/2014/main" id="{F86B63D0-D160-49B6-9030-BC84560A660F}"/>
              </a:ext>
            </a:extLst>
          </p:cNvPr>
          <p:cNvCxnSpPr>
            <a:cxnSpLocks/>
          </p:cNvCxnSpPr>
          <p:nvPr/>
        </p:nvCxnSpPr>
        <p:spPr>
          <a:xfrm>
            <a:off x="4381739" y="3695700"/>
            <a:ext cx="1542811" cy="933450"/>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C7220E01-8105-4DE9-9573-DF8D6A60CE29}"/>
              </a:ext>
            </a:extLst>
          </p:cNvPr>
          <p:cNvSpPr/>
          <p:nvPr/>
        </p:nvSpPr>
        <p:spPr>
          <a:xfrm>
            <a:off x="6047313" y="4397000"/>
            <a:ext cx="785287" cy="784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Straight Arrow Connector 10">
            <a:extLst>
              <a:ext uri="{FF2B5EF4-FFF2-40B4-BE49-F238E27FC236}">
                <a16:creationId xmlns:a16="http://schemas.microsoft.com/office/drawing/2014/main" id="{6295ADA5-C93B-4BEA-A740-E4EB98837B81}"/>
              </a:ext>
            </a:extLst>
          </p:cNvPr>
          <p:cNvCxnSpPr>
            <a:cxnSpLocks/>
          </p:cNvCxnSpPr>
          <p:nvPr/>
        </p:nvCxnSpPr>
        <p:spPr>
          <a:xfrm>
            <a:off x="4381739" y="3695700"/>
            <a:ext cx="1542811" cy="1765300"/>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Rectangle 12">
            <a:extLst>
              <a:ext uri="{FF2B5EF4-FFF2-40B4-BE49-F238E27FC236}">
                <a16:creationId xmlns:a16="http://schemas.microsoft.com/office/drawing/2014/main" id="{34F73952-8914-41D6-B6BC-6F7E3F005586}"/>
              </a:ext>
            </a:extLst>
          </p:cNvPr>
          <p:cNvSpPr/>
          <p:nvPr/>
        </p:nvSpPr>
        <p:spPr>
          <a:xfrm>
            <a:off x="6047312" y="5181600"/>
            <a:ext cx="785287" cy="784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8C1FA46F-FDB9-4D1A-924F-EAB8DED3D325}"/>
              </a:ext>
            </a:extLst>
          </p:cNvPr>
          <p:cNvSpPr txBox="1"/>
          <p:nvPr/>
        </p:nvSpPr>
        <p:spPr>
          <a:xfrm>
            <a:off x="0" y="4449153"/>
            <a:ext cx="4381738" cy="830997"/>
          </a:xfrm>
          <a:prstGeom prst="rect">
            <a:avLst/>
          </a:prstGeom>
          <a:noFill/>
        </p:spPr>
        <p:txBody>
          <a:bodyPr wrap="square" rtlCol="0">
            <a:spAutoFit/>
          </a:bodyPr>
          <a:lstStyle/>
          <a:p>
            <a:pPr lvl="1"/>
            <a:r>
              <a:rPr lang="en-US" sz="1600" b="1" dirty="0"/>
              <a:t>3. Note:</a:t>
            </a:r>
            <a:br>
              <a:rPr lang="en-US" sz="1600" b="1" dirty="0"/>
            </a:br>
            <a:r>
              <a:rPr lang="en-US" sz="1600" b="1" dirty="0"/>
              <a:t>How these recommendation work are according to best practices</a:t>
            </a:r>
          </a:p>
        </p:txBody>
      </p:sp>
    </p:spTree>
    <p:extLst>
      <p:ext uri="{BB962C8B-B14F-4D97-AF65-F5344CB8AC3E}">
        <p14:creationId xmlns:p14="http://schemas.microsoft.com/office/powerpoint/2010/main" val="4209307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84DAC97-C843-46FD-B6F3-273645299AE7}"/>
              </a:ext>
            </a:extLst>
          </p:cNvPr>
          <p:cNvPicPr>
            <a:picLocks noChangeAspect="1"/>
          </p:cNvPicPr>
          <p:nvPr/>
        </p:nvPicPr>
        <p:blipFill rotWithShape="1">
          <a:blip r:embed="rId2">
            <a:extLst>
              <a:ext uri="{28A0092B-C50C-407E-A947-70E740481C1C}">
                <a14:useLocalDpi xmlns:a14="http://schemas.microsoft.com/office/drawing/2010/main" val="0"/>
              </a:ext>
            </a:extLst>
          </a:blip>
          <a:srcRect l="1" t="5998" r="617" b="28287"/>
          <a:stretch/>
        </p:blipFill>
        <p:spPr>
          <a:xfrm>
            <a:off x="7295554" y="126352"/>
            <a:ext cx="4755027" cy="2456399"/>
          </a:xfrm>
          <a:prstGeom prst="rect">
            <a:avLst/>
          </a:prstGeom>
        </p:spPr>
      </p:pic>
      <p:pic>
        <p:nvPicPr>
          <p:cNvPr id="4" name="Picture 3">
            <a:extLst>
              <a:ext uri="{FF2B5EF4-FFF2-40B4-BE49-F238E27FC236}">
                <a16:creationId xmlns:a16="http://schemas.microsoft.com/office/drawing/2014/main" id="{16580A82-A11B-456F-8E3A-B55247573474}"/>
              </a:ext>
            </a:extLst>
          </p:cNvPr>
          <p:cNvPicPr>
            <a:picLocks noChangeAspect="1"/>
          </p:cNvPicPr>
          <p:nvPr/>
        </p:nvPicPr>
        <p:blipFill rotWithShape="1">
          <a:blip r:embed="rId3">
            <a:extLst>
              <a:ext uri="{28A0092B-C50C-407E-A947-70E740481C1C}">
                <a14:useLocalDpi xmlns:a14="http://schemas.microsoft.com/office/drawing/2010/main" val="0"/>
              </a:ext>
            </a:extLst>
          </a:blip>
          <a:srcRect l="89" t="-1" r="625" b="23318"/>
          <a:stretch/>
        </p:blipFill>
        <p:spPr>
          <a:xfrm>
            <a:off x="189997" y="1839687"/>
            <a:ext cx="8237404" cy="4970188"/>
          </a:xfrm>
          <a:prstGeom prst="rect">
            <a:avLst/>
          </a:prstGeom>
        </p:spPr>
      </p:pic>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Simulator - Forecast</a:t>
            </a:r>
            <a:endParaRPr lang="en-SG" dirty="0">
              <a:ln>
                <a:solidFill>
                  <a:schemeClr val="bg1"/>
                </a:solidFill>
              </a:ln>
              <a:solidFill>
                <a:schemeClr val="bg1"/>
              </a:solidFill>
            </a:endParaRPr>
          </a:p>
        </p:txBody>
      </p:sp>
      <p:sp>
        <p:nvSpPr>
          <p:cNvPr id="13" name="Rectangle 12">
            <a:extLst>
              <a:ext uri="{FF2B5EF4-FFF2-40B4-BE49-F238E27FC236}">
                <a16:creationId xmlns:a16="http://schemas.microsoft.com/office/drawing/2014/main" id="{0C1A9C66-0F90-4892-B791-5DD86C70C872}"/>
              </a:ext>
            </a:extLst>
          </p:cNvPr>
          <p:cNvSpPr/>
          <p:nvPr/>
        </p:nvSpPr>
        <p:spPr>
          <a:xfrm>
            <a:off x="9423400" y="109001"/>
            <a:ext cx="431800" cy="3799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FCAA6EB5-643E-42FD-B7E2-2F4BC61CF604}"/>
              </a:ext>
            </a:extLst>
          </p:cNvPr>
          <p:cNvSpPr/>
          <p:nvPr/>
        </p:nvSpPr>
        <p:spPr>
          <a:xfrm>
            <a:off x="25401" y="1751798"/>
            <a:ext cx="8502649" cy="50789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D4F23448-1953-4AAF-944D-20CF43A35480}"/>
              </a:ext>
            </a:extLst>
          </p:cNvPr>
          <p:cNvSpPr txBox="1"/>
          <p:nvPr/>
        </p:nvSpPr>
        <p:spPr>
          <a:xfrm>
            <a:off x="8871918" y="2774036"/>
            <a:ext cx="3130085" cy="1815882"/>
          </a:xfrm>
          <a:prstGeom prst="rect">
            <a:avLst/>
          </a:prstGeom>
          <a:noFill/>
        </p:spPr>
        <p:txBody>
          <a:bodyPr wrap="square" rtlCol="0">
            <a:spAutoFit/>
          </a:bodyPr>
          <a:lstStyle/>
          <a:p>
            <a:pPr marL="800100" lvl="1" indent="-342900">
              <a:buAutoNum type="arabicPeriod"/>
            </a:pPr>
            <a:r>
              <a:rPr lang="en-US" sz="1600" b="1" dirty="0"/>
              <a:t>To view the Forecast, click on it to expand button, it will bring show you the full diagram</a:t>
            </a:r>
          </a:p>
          <a:p>
            <a:pPr marL="800100" lvl="1" indent="-342900">
              <a:buAutoNum type="arabicPeriod"/>
            </a:pPr>
            <a:r>
              <a:rPr lang="en-US" sz="1600" b="1" dirty="0"/>
              <a:t>E.g. 2021 is the current data you have, you can forecast for 2022</a:t>
            </a:r>
            <a:endParaRPr lang="en-US" sz="1600" dirty="0"/>
          </a:p>
        </p:txBody>
      </p:sp>
      <p:cxnSp>
        <p:nvCxnSpPr>
          <p:cNvPr id="18" name="Straight Arrow Connector 17">
            <a:extLst>
              <a:ext uri="{FF2B5EF4-FFF2-40B4-BE49-F238E27FC236}">
                <a16:creationId xmlns:a16="http://schemas.microsoft.com/office/drawing/2014/main" id="{CC56B036-4F09-477D-8F47-E1A658E21CF2}"/>
              </a:ext>
            </a:extLst>
          </p:cNvPr>
          <p:cNvCxnSpPr>
            <a:cxnSpLocks/>
          </p:cNvCxnSpPr>
          <p:nvPr/>
        </p:nvCxnSpPr>
        <p:spPr>
          <a:xfrm flipH="1" flipV="1">
            <a:off x="7740650" y="4648200"/>
            <a:ext cx="1270000" cy="438150"/>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CA172B7F-7267-492E-B1D5-0AE1EA59CD3B}"/>
              </a:ext>
            </a:extLst>
          </p:cNvPr>
          <p:cNvSpPr txBox="1"/>
          <p:nvPr/>
        </p:nvSpPr>
        <p:spPr>
          <a:xfrm>
            <a:off x="8573978" y="4869156"/>
            <a:ext cx="3491073" cy="584775"/>
          </a:xfrm>
          <a:prstGeom prst="rect">
            <a:avLst/>
          </a:prstGeom>
          <a:noFill/>
        </p:spPr>
        <p:txBody>
          <a:bodyPr wrap="square" rtlCol="0">
            <a:spAutoFit/>
          </a:bodyPr>
          <a:lstStyle/>
          <a:p>
            <a:pPr lvl="1"/>
            <a:r>
              <a:rPr lang="en-US" sz="1600" b="1" dirty="0"/>
              <a:t>3. Graph for reduction forecast comparison</a:t>
            </a:r>
            <a:endParaRPr lang="en-US" sz="1600" dirty="0"/>
          </a:p>
        </p:txBody>
      </p:sp>
      <p:cxnSp>
        <p:nvCxnSpPr>
          <p:cNvPr id="19" name="Straight Arrow Connector 18">
            <a:extLst>
              <a:ext uri="{FF2B5EF4-FFF2-40B4-BE49-F238E27FC236}">
                <a16:creationId xmlns:a16="http://schemas.microsoft.com/office/drawing/2014/main" id="{0A5A0061-B4B2-4A1D-A433-DC9022E03573}"/>
              </a:ext>
            </a:extLst>
          </p:cNvPr>
          <p:cNvCxnSpPr>
            <a:cxnSpLocks/>
          </p:cNvCxnSpPr>
          <p:nvPr/>
        </p:nvCxnSpPr>
        <p:spPr>
          <a:xfrm flipH="1" flipV="1">
            <a:off x="9658351" y="381000"/>
            <a:ext cx="196849" cy="2393036"/>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id="{4EBC8739-6DF7-4BF9-B6D8-0A117D338684}"/>
              </a:ext>
            </a:extLst>
          </p:cNvPr>
          <p:cNvSpPr/>
          <p:nvPr/>
        </p:nvSpPr>
        <p:spPr>
          <a:xfrm>
            <a:off x="4003634" y="2614521"/>
            <a:ext cx="4005194" cy="377994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964494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Comparison Chart</a:t>
            </a:r>
            <a:endParaRPr lang="en-SG" dirty="0">
              <a:ln>
                <a:solidFill>
                  <a:schemeClr val="bg1"/>
                </a:solidFill>
              </a:ln>
              <a:solidFill>
                <a:schemeClr val="bg1"/>
              </a:solidFill>
            </a:endParaRPr>
          </a:p>
        </p:txBody>
      </p:sp>
      <p:pic>
        <p:nvPicPr>
          <p:cNvPr id="8" name="Picture 7">
            <a:extLst>
              <a:ext uri="{FF2B5EF4-FFF2-40B4-BE49-F238E27FC236}">
                <a16:creationId xmlns:a16="http://schemas.microsoft.com/office/drawing/2014/main" id="{28A84724-C0A4-413C-A259-11BD765FC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1" y="1849642"/>
            <a:ext cx="8660962" cy="4871792"/>
          </a:xfrm>
          <a:prstGeom prst="rect">
            <a:avLst/>
          </a:prstGeom>
        </p:spPr>
      </p:pic>
      <p:sp>
        <p:nvSpPr>
          <p:cNvPr id="11" name="TextBox 10">
            <a:extLst>
              <a:ext uri="{FF2B5EF4-FFF2-40B4-BE49-F238E27FC236}">
                <a16:creationId xmlns:a16="http://schemas.microsoft.com/office/drawing/2014/main" id="{EF0B5AF8-713B-48AB-9666-B49C522BB4BB}"/>
              </a:ext>
            </a:extLst>
          </p:cNvPr>
          <p:cNvSpPr txBox="1"/>
          <p:nvPr/>
        </p:nvSpPr>
        <p:spPr>
          <a:xfrm>
            <a:off x="-303871" y="1963942"/>
            <a:ext cx="3199471" cy="4031873"/>
          </a:xfrm>
          <a:prstGeom prst="rect">
            <a:avLst/>
          </a:prstGeom>
          <a:noFill/>
        </p:spPr>
        <p:txBody>
          <a:bodyPr wrap="square" rtlCol="0">
            <a:spAutoFit/>
          </a:bodyPr>
          <a:lstStyle/>
          <a:p>
            <a:pPr marL="800100" lvl="1" indent="-342900">
              <a:buAutoNum type="arabicPeriod"/>
            </a:pPr>
            <a:r>
              <a:rPr lang="en-US" sz="1600" b="1" dirty="0"/>
              <a:t>20% cost saved!</a:t>
            </a:r>
          </a:p>
          <a:p>
            <a:pPr lvl="1"/>
            <a:r>
              <a:rPr lang="en-US" sz="1600" b="1" dirty="0"/>
              <a:t>Bringing you back to the first graph we saw</a:t>
            </a:r>
          </a:p>
          <a:p>
            <a:pPr lvl="1"/>
            <a:endParaRPr lang="en-US" sz="1600" b="1" dirty="0"/>
          </a:p>
          <a:p>
            <a:pPr lvl="1"/>
            <a:r>
              <a:rPr lang="en-US" sz="1600" b="1" dirty="0"/>
              <a:t>If connected through API, system will be constantly linked and data will be showcase on a real-time basis.</a:t>
            </a:r>
          </a:p>
          <a:p>
            <a:pPr lvl="1"/>
            <a:endParaRPr lang="en-US" sz="1600" b="1" dirty="0"/>
          </a:p>
          <a:p>
            <a:pPr lvl="1"/>
            <a:r>
              <a:rPr lang="en-US" sz="1600" b="1" dirty="0"/>
              <a:t>2. You can upload files to see the comparison:</a:t>
            </a:r>
          </a:p>
          <a:p>
            <a:pPr marL="800100" lvl="1" indent="-342900">
              <a:buAutoNum type="alphaUcPeriod"/>
            </a:pPr>
            <a:r>
              <a:rPr lang="en-US" sz="1600" b="1" dirty="0"/>
              <a:t>The actual data for comparison</a:t>
            </a:r>
          </a:p>
          <a:p>
            <a:pPr marL="800100" lvl="1" indent="-342900">
              <a:buAutoNum type="alphaUcPeriod"/>
            </a:pPr>
            <a:r>
              <a:rPr lang="en-US" sz="1600" b="1" dirty="0"/>
              <a:t>Or the forecast file saved for comparison</a:t>
            </a:r>
          </a:p>
        </p:txBody>
      </p:sp>
      <p:sp>
        <p:nvSpPr>
          <p:cNvPr id="14" name="Rectangle 13">
            <a:extLst>
              <a:ext uri="{FF2B5EF4-FFF2-40B4-BE49-F238E27FC236}">
                <a16:creationId xmlns:a16="http://schemas.microsoft.com/office/drawing/2014/main" id="{8E45F4D7-5140-408C-850B-87D88E895E2E}"/>
              </a:ext>
            </a:extLst>
          </p:cNvPr>
          <p:cNvSpPr/>
          <p:nvPr/>
        </p:nvSpPr>
        <p:spPr>
          <a:xfrm>
            <a:off x="3580479" y="2439093"/>
            <a:ext cx="6178218" cy="7404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a:extLst>
              <a:ext uri="{FF2B5EF4-FFF2-40B4-BE49-F238E27FC236}">
                <a16:creationId xmlns:a16="http://schemas.microsoft.com/office/drawing/2014/main" id="{E502FE54-E30F-412E-BC40-0343EA029211}"/>
              </a:ext>
            </a:extLst>
          </p:cNvPr>
          <p:cNvPicPr>
            <a:picLocks noChangeAspect="1"/>
          </p:cNvPicPr>
          <p:nvPr/>
        </p:nvPicPr>
        <p:blipFill>
          <a:blip r:embed="rId4"/>
          <a:stretch>
            <a:fillRect/>
          </a:stretch>
        </p:blipFill>
        <p:spPr>
          <a:xfrm>
            <a:off x="4760586" y="1076499"/>
            <a:ext cx="7179304" cy="1088529"/>
          </a:xfrm>
          <a:prstGeom prst="rect">
            <a:avLst/>
          </a:prstGeom>
        </p:spPr>
      </p:pic>
      <p:sp>
        <p:nvSpPr>
          <p:cNvPr id="15" name="Rectangle 14">
            <a:extLst>
              <a:ext uri="{FF2B5EF4-FFF2-40B4-BE49-F238E27FC236}">
                <a16:creationId xmlns:a16="http://schemas.microsoft.com/office/drawing/2014/main" id="{8AF1F036-B175-4A04-9BD6-4EB8EEDDD0A8}"/>
              </a:ext>
            </a:extLst>
          </p:cNvPr>
          <p:cNvSpPr/>
          <p:nvPr/>
        </p:nvSpPr>
        <p:spPr>
          <a:xfrm>
            <a:off x="4941560" y="1412111"/>
            <a:ext cx="5355328" cy="7529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8" name="Straight Arrow Connector 17">
            <a:extLst>
              <a:ext uri="{FF2B5EF4-FFF2-40B4-BE49-F238E27FC236}">
                <a16:creationId xmlns:a16="http://schemas.microsoft.com/office/drawing/2014/main" id="{1520A807-0CA4-46CF-9281-5CB58B52D492}"/>
              </a:ext>
            </a:extLst>
          </p:cNvPr>
          <p:cNvCxnSpPr>
            <a:cxnSpLocks/>
            <a:stCxn id="11" idx="3"/>
          </p:cNvCxnSpPr>
          <p:nvPr/>
        </p:nvCxnSpPr>
        <p:spPr>
          <a:xfrm flipV="1">
            <a:off x="2895600" y="2908308"/>
            <a:ext cx="596901" cy="1071571"/>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F0ABB909-CC79-4335-90F0-F12399D24C9E}"/>
              </a:ext>
            </a:extLst>
          </p:cNvPr>
          <p:cNvCxnSpPr>
            <a:cxnSpLocks/>
            <a:stCxn id="11" idx="3"/>
          </p:cNvCxnSpPr>
          <p:nvPr/>
        </p:nvCxnSpPr>
        <p:spPr>
          <a:xfrm flipV="1">
            <a:off x="2895600" y="1794684"/>
            <a:ext cx="2006935" cy="2185195"/>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96479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Best Practices for Food Waste</a:t>
            </a:r>
            <a:endParaRPr lang="en-SG" dirty="0">
              <a:ln>
                <a:solidFill>
                  <a:schemeClr val="bg1"/>
                </a:solidFill>
              </a:ln>
              <a:solidFill>
                <a:schemeClr val="bg1"/>
              </a:solidFill>
            </a:endParaRPr>
          </a:p>
        </p:txBody>
      </p:sp>
      <p:sp>
        <p:nvSpPr>
          <p:cNvPr id="9" name="Rectangle 8">
            <a:extLst>
              <a:ext uri="{FF2B5EF4-FFF2-40B4-BE49-F238E27FC236}">
                <a16:creationId xmlns:a16="http://schemas.microsoft.com/office/drawing/2014/main" id="{228455B2-477F-4412-8A33-9513CA9B7435}"/>
              </a:ext>
            </a:extLst>
          </p:cNvPr>
          <p:cNvSpPr/>
          <p:nvPr/>
        </p:nvSpPr>
        <p:spPr>
          <a:xfrm>
            <a:off x="9131300" y="0"/>
            <a:ext cx="3060700" cy="685799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TextBox 9">
            <a:extLst>
              <a:ext uri="{FF2B5EF4-FFF2-40B4-BE49-F238E27FC236}">
                <a16:creationId xmlns:a16="http://schemas.microsoft.com/office/drawing/2014/main" id="{60323D7C-C835-4142-87E6-A2DD53E7C364}"/>
              </a:ext>
            </a:extLst>
          </p:cNvPr>
          <p:cNvSpPr txBox="1"/>
          <p:nvPr/>
        </p:nvSpPr>
        <p:spPr>
          <a:xfrm>
            <a:off x="9595869" y="3259722"/>
            <a:ext cx="2131563" cy="830997"/>
          </a:xfrm>
          <a:prstGeom prst="rect">
            <a:avLst/>
          </a:prstGeom>
          <a:noFill/>
        </p:spPr>
        <p:txBody>
          <a:bodyPr wrap="square" rtlCol="0">
            <a:spAutoFit/>
          </a:bodyPr>
          <a:lstStyle/>
          <a:p>
            <a:pPr algn="ctr"/>
            <a:r>
              <a:rPr lang="en-US" sz="1600" b="1" dirty="0">
                <a:solidFill>
                  <a:schemeClr val="bg1"/>
                </a:solidFill>
              </a:rPr>
              <a:t>Having data and insight allows you to make sound decisions</a:t>
            </a:r>
          </a:p>
        </p:txBody>
      </p:sp>
      <p:grpSp>
        <p:nvGrpSpPr>
          <p:cNvPr id="30" name="Group 29">
            <a:extLst>
              <a:ext uri="{FF2B5EF4-FFF2-40B4-BE49-F238E27FC236}">
                <a16:creationId xmlns:a16="http://schemas.microsoft.com/office/drawing/2014/main" id="{7768B50A-C628-4384-B864-622B61DEF54C}"/>
              </a:ext>
            </a:extLst>
          </p:cNvPr>
          <p:cNvGrpSpPr/>
          <p:nvPr/>
        </p:nvGrpSpPr>
        <p:grpSpPr>
          <a:xfrm>
            <a:off x="4776802" y="2394817"/>
            <a:ext cx="4219506" cy="4241799"/>
            <a:chOff x="4304367" y="3821319"/>
            <a:chExt cx="3001692" cy="3070713"/>
          </a:xfrm>
        </p:grpSpPr>
        <p:grpSp>
          <p:nvGrpSpPr>
            <p:cNvPr id="31" name="Group 30">
              <a:extLst>
                <a:ext uri="{FF2B5EF4-FFF2-40B4-BE49-F238E27FC236}">
                  <a16:creationId xmlns:a16="http://schemas.microsoft.com/office/drawing/2014/main" id="{05A80AEA-18AD-43D9-B2D5-52999B318605}"/>
                </a:ext>
              </a:extLst>
            </p:cNvPr>
            <p:cNvGrpSpPr/>
            <p:nvPr/>
          </p:nvGrpSpPr>
          <p:grpSpPr>
            <a:xfrm>
              <a:off x="4304367" y="3821319"/>
              <a:ext cx="3001692" cy="2323217"/>
              <a:chOff x="2841331" y="2932841"/>
              <a:chExt cx="3599614" cy="3600002"/>
            </a:xfrm>
          </p:grpSpPr>
          <p:sp>
            <p:nvSpPr>
              <p:cNvPr id="39" name="Flowchart: Merge 38">
                <a:extLst>
                  <a:ext uri="{FF2B5EF4-FFF2-40B4-BE49-F238E27FC236}">
                    <a16:creationId xmlns:a16="http://schemas.microsoft.com/office/drawing/2014/main" id="{73B7EBAB-5F62-4ABD-9C5B-669AF25974CB}"/>
                  </a:ext>
                </a:extLst>
              </p:cNvPr>
              <p:cNvSpPr/>
              <p:nvPr/>
            </p:nvSpPr>
            <p:spPr>
              <a:xfrm>
                <a:off x="2841331" y="2932841"/>
                <a:ext cx="3599614" cy="3600000"/>
              </a:xfrm>
              <a:prstGeom prst="flowChartMerge">
                <a:avLst/>
              </a:prstGeom>
              <a:solidFill>
                <a:srgbClr val="48E061"/>
              </a:solidFill>
              <a:ln>
                <a:solidFill>
                  <a:srgbClr val="48E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dirty="0"/>
              </a:p>
            </p:txBody>
          </p:sp>
          <p:sp>
            <p:nvSpPr>
              <p:cNvPr id="40" name="Flowchart: Merge 39">
                <a:extLst>
                  <a:ext uri="{FF2B5EF4-FFF2-40B4-BE49-F238E27FC236}">
                    <a16:creationId xmlns:a16="http://schemas.microsoft.com/office/drawing/2014/main" id="{01ABB9AF-A49C-4FFD-8478-D2C504CFDBEB}"/>
                  </a:ext>
                </a:extLst>
              </p:cNvPr>
              <p:cNvSpPr/>
              <p:nvPr/>
            </p:nvSpPr>
            <p:spPr>
              <a:xfrm>
                <a:off x="3291138" y="3832841"/>
                <a:ext cx="2700000" cy="2700000"/>
              </a:xfrm>
              <a:prstGeom prst="flowChartMerge">
                <a:avLst/>
              </a:prstGeom>
              <a:solidFill>
                <a:srgbClr val="8FF5BB"/>
              </a:solidFill>
              <a:ln>
                <a:solidFill>
                  <a:srgbClr val="8FF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dirty="0"/>
              </a:p>
            </p:txBody>
          </p:sp>
          <p:sp>
            <p:nvSpPr>
              <p:cNvPr id="41" name="Flowchart: Merge 40">
                <a:extLst>
                  <a:ext uri="{FF2B5EF4-FFF2-40B4-BE49-F238E27FC236}">
                    <a16:creationId xmlns:a16="http://schemas.microsoft.com/office/drawing/2014/main" id="{E8747C49-40A0-44FE-B6EE-B64598774274}"/>
                  </a:ext>
                </a:extLst>
              </p:cNvPr>
              <p:cNvSpPr/>
              <p:nvPr/>
            </p:nvSpPr>
            <p:spPr>
              <a:xfrm>
                <a:off x="3741138" y="4732841"/>
                <a:ext cx="1800000" cy="1800000"/>
              </a:xfrm>
              <a:prstGeom prst="flowChartMerge">
                <a:avLst/>
              </a:prstGeom>
              <a:solidFill>
                <a:srgbClr val="75E7E4"/>
              </a:solidFill>
              <a:ln>
                <a:solidFill>
                  <a:srgbClr val="75E7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42" name="Flowchart: Merge 41">
                <a:extLst>
                  <a:ext uri="{FF2B5EF4-FFF2-40B4-BE49-F238E27FC236}">
                    <a16:creationId xmlns:a16="http://schemas.microsoft.com/office/drawing/2014/main" id="{87732809-E5F3-4D82-9C06-42931C378453}"/>
                  </a:ext>
                </a:extLst>
              </p:cNvPr>
              <p:cNvSpPr/>
              <p:nvPr/>
            </p:nvSpPr>
            <p:spPr>
              <a:xfrm>
                <a:off x="4191138" y="5632842"/>
                <a:ext cx="900000" cy="900001"/>
              </a:xfrm>
              <a:prstGeom prst="flowChartMerge">
                <a:avLst/>
              </a:prstGeom>
              <a:solidFill>
                <a:srgbClr val="EB9035"/>
              </a:solidFill>
              <a:ln>
                <a:solidFill>
                  <a:srgbClr val="EB9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grpSp>
        <p:sp>
          <p:nvSpPr>
            <p:cNvPr id="32" name="TextBox 31">
              <a:extLst>
                <a:ext uri="{FF2B5EF4-FFF2-40B4-BE49-F238E27FC236}">
                  <a16:creationId xmlns:a16="http://schemas.microsoft.com/office/drawing/2014/main" id="{778BE17D-2A3C-4672-93DE-EACA25ABB43C}"/>
                </a:ext>
              </a:extLst>
            </p:cNvPr>
            <p:cNvSpPr txBox="1"/>
            <p:nvPr/>
          </p:nvSpPr>
          <p:spPr>
            <a:xfrm>
              <a:off x="5340284" y="4018181"/>
              <a:ext cx="943785" cy="200684"/>
            </a:xfrm>
            <a:prstGeom prst="rect">
              <a:avLst/>
            </a:prstGeom>
            <a:noFill/>
          </p:spPr>
          <p:txBody>
            <a:bodyPr wrap="square" rtlCol="0">
              <a:spAutoFit/>
            </a:bodyPr>
            <a:lstStyle/>
            <a:p>
              <a:r>
                <a:rPr lang="en-US" sz="1200" dirty="0"/>
                <a:t>Prevent &amp; Reduce</a:t>
              </a:r>
              <a:endParaRPr lang="en-SG" sz="1200" dirty="0"/>
            </a:p>
          </p:txBody>
        </p:sp>
        <p:sp>
          <p:nvSpPr>
            <p:cNvPr id="33" name="TextBox 32">
              <a:extLst>
                <a:ext uri="{FF2B5EF4-FFF2-40B4-BE49-F238E27FC236}">
                  <a16:creationId xmlns:a16="http://schemas.microsoft.com/office/drawing/2014/main" id="{647359ED-9621-4ADF-80AB-51EA91728C72}"/>
                </a:ext>
              </a:extLst>
            </p:cNvPr>
            <p:cNvSpPr txBox="1"/>
            <p:nvPr/>
          </p:nvSpPr>
          <p:spPr>
            <a:xfrm>
              <a:off x="5271642" y="4585517"/>
              <a:ext cx="1081070" cy="200684"/>
            </a:xfrm>
            <a:prstGeom prst="rect">
              <a:avLst/>
            </a:prstGeom>
            <a:noFill/>
          </p:spPr>
          <p:txBody>
            <a:bodyPr wrap="square" rtlCol="0">
              <a:spAutoFit/>
            </a:bodyPr>
            <a:lstStyle/>
            <a:p>
              <a:pPr algn="ctr"/>
              <a:r>
                <a:rPr lang="en-US" sz="1200" dirty="0"/>
                <a:t>Redistribute / Reuse</a:t>
              </a:r>
              <a:endParaRPr lang="en-SG" sz="1200" dirty="0"/>
            </a:p>
          </p:txBody>
        </p:sp>
        <p:sp>
          <p:nvSpPr>
            <p:cNvPr id="34" name="TextBox 33">
              <a:extLst>
                <a:ext uri="{FF2B5EF4-FFF2-40B4-BE49-F238E27FC236}">
                  <a16:creationId xmlns:a16="http://schemas.microsoft.com/office/drawing/2014/main" id="{F43D1CE1-66F3-4BB5-9539-53AA02BE76A0}"/>
                </a:ext>
              </a:extLst>
            </p:cNvPr>
            <p:cNvSpPr txBox="1"/>
            <p:nvPr/>
          </p:nvSpPr>
          <p:spPr>
            <a:xfrm>
              <a:off x="5402045" y="5163422"/>
              <a:ext cx="820263" cy="200684"/>
            </a:xfrm>
            <a:prstGeom prst="rect">
              <a:avLst/>
            </a:prstGeom>
            <a:noFill/>
          </p:spPr>
          <p:txBody>
            <a:bodyPr wrap="square" rtlCol="0">
              <a:spAutoFit/>
            </a:bodyPr>
            <a:lstStyle/>
            <a:p>
              <a:pPr algn="ctr"/>
              <a:r>
                <a:rPr lang="en-US" sz="1200" dirty="0"/>
                <a:t>Recycle / Treat</a:t>
              </a:r>
              <a:endParaRPr lang="en-SG" sz="1200" dirty="0"/>
            </a:p>
          </p:txBody>
        </p:sp>
        <p:sp>
          <p:nvSpPr>
            <p:cNvPr id="35" name="TextBox 34">
              <a:extLst>
                <a:ext uri="{FF2B5EF4-FFF2-40B4-BE49-F238E27FC236}">
                  <a16:creationId xmlns:a16="http://schemas.microsoft.com/office/drawing/2014/main" id="{ECE81FE0-4789-4345-9471-F9530E2AAB26}"/>
                </a:ext>
              </a:extLst>
            </p:cNvPr>
            <p:cNvSpPr txBox="1"/>
            <p:nvPr/>
          </p:nvSpPr>
          <p:spPr>
            <a:xfrm>
              <a:off x="5545689" y="5578155"/>
              <a:ext cx="532976" cy="334473"/>
            </a:xfrm>
            <a:prstGeom prst="rect">
              <a:avLst/>
            </a:prstGeom>
            <a:noFill/>
          </p:spPr>
          <p:txBody>
            <a:bodyPr wrap="square" rtlCol="0">
              <a:spAutoFit/>
            </a:bodyPr>
            <a:lstStyle/>
            <a:p>
              <a:pPr algn="ctr"/>
              <a:r>
                <a:rPr lang="en-US" sz="1200" dirty="0"/>
                <a:t>Recover </a:t>
              </a:r>
            </a:p>
            <a:p>
              <a:pPr algn="ctr"/>
              <a:r>
                <a:rPr lang="en-US" sz="1200" dirty="0"/>
                <a:t>Energy</a:t>
              </a:r>
              <a:endParaRPr lang="en-SG" sz="1200" dirty="0"/>
            </a:p>
          </p:txBody>
        </p:sp>
        <p:grpSp>
          <p:nvGrpSpPr>
            <p:cNvPr id="36" name="Group 35">
              <a:extLst>
                <a:ext uri="{FF2B5EF4-FFF2-40B4-BE49-F238E27FC236}">
                  <a16:creationId xmlns:a16="http://schemas.microsoft.com/office/drawing/2014/main" id="{BA6F214E-211A-418E-A7FD-268CAD63FE38}"/>
                </a:ext>
              </a:extLst>
            </p:cNvPr>
            <p:cNvGrpSpPr/>
            <p:nvPr/>
          </p:nvGrpSpPr>
          <p:grpSpPr>
            <a:xfrm>
              <a:off x="5479139" y="6223255"/>
              <a:ext cx="652145" cy="668777"/>
              <a:chOff x="3761769" y="5420674"/>
              <a:chExt cx="1752972" cy="1679443"/>
            </a:xfrm>
          </p:grpSpPr>
          <p:pic>
            <p:nvPicPr>
              <p:cNvPr id="37" name="Picture 2" descr="Landfill - Free ecology and environment icons">
                <a:extLst>
                  <a:ext uri="{FF2B5EF4-FFF2-40B4-BE49-F238E27FC236}">
                    <a16:creationId xmlns:a16="http://schemas.microsoft.com/office/drawing/2014/main" id="{81DE4B24-2D4D-46D4-A06A-4542329B0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6336" y="5420674"/>
                <a:ext cx="983839" cy="98383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7AA687E6-C42C-44CA-BDFE-ED87F9CE0DEA}"/>
                  </a:ext>
                </a:extLst>
              </p:cNvPr>
              <p:cNvSpPr txBox="1"/>
              <p:nvPr/>
            </p:nvSpPr>
            <p:spPr>
              <a:xfrm>
                <a:off x="3761769" y="6404513"/>
                <a:ext cx="1752972" cy="695604"/>
              </a:xfrm>
              <a:prstGeom prst="rect">
                <a:avLst/>
              </a:prstGeom>
              <a:noFill/>
            </p:spPr>
            <p:txBody>
              <a:bodyPr wrap="square" rtlCol="0">
                <a:spAutoFit/>
              </a:bodyPr>
              <a:lstStyle/>
              <a:p>
                <a:pPr algn="ctr"/>
                <a:r>
                  <a:rPr lang="en-US" sz="1200" dirty="0"/>
                  <a:t>Landfill</a:t>
                </a:r>
                <a:endParaRPr lang="en-SG" sz="1200" dirty="0"/>
              </a:p>
            </p:txBody>
          </p:sp>
        </p:grpSp>
      </p:grpSp>
      <p:sp>
        <p:nvSpPr>
          <p:cNvPr id="43" name="TextBox 42">
            <a:extLst>
              <a:ext uri="{FF2B5EF4-FFF2-40B4-BE49-F238E27FC236}">
                <a16:creationId xmlns:a16="http://schemas.microsoft.com/office/drawing/2014/main" id="{D0727115-A4B7-428F-9337-DF986E2E0FD7}"/>
              </a:ext>
            </a:extLst>
          </p:cNvPr>
          <p:cNvSpPr txBox="1"/>
          <p:nvPr/>
        </p:nvSpPr>
        <p:spPr>
          <a:xfrm>
            <a:off x="521295" y="1709291"/>
            <a:ext cx="4045119" cy="646331"/>
          </a:xfrm>
          <a:prstGeom prst="rect">
            <a:avLst/>
          </a:prstGeom>
          <a:noFill/>
        </p:spPr>
        <p:txBody>
          <a:bodyPr wrap="square" rtlCol="0">
            <a:spAutoFit/>
          </a:bodyPr>
          <a:lstStyle/>
          <a:p>
            <a:pPr algn="just"/>
            <a:r>
              <a:rPr lang="en-US" sz="3600" dirty="0">
                <a:solidFill>
                  <a:srgbClr val="002060"/>
                </a:solidFill>
              </a:rPr>
              <a:t>Towards Zero Waste</a:t>
            </a:r>
          </a:p>
        </p:txBody>
      </p:sp>
      <p:sp>
        <p:nvSpPr>
          <p:cNvPr id="44" name="TextBox 43">
            <a:extLst>
              <a:ext uri="{FF2B5EF4-FFF2-40B4-BE49-F238E27FC236}">
                <a16:creationId xmlns:a16="http://schemas.microsoft.com/office/drawing/2014/main" id="{3AC3F9B3-CC39-436D-8EB5-D74FB462CEAE}"/>
              </a:ext>
            </a:extLst>
          </p:cNvPr>
          <p:cNvSpPr txBox="1"/>
          <p:nvPr/>
        </p:nvSpPr>
        <p:spPr>
          <a:xfrm>
            <a:off x="525274" y="2394817"/>
            <a:ext cx="4116536" cy="2800767"/>
          </a:xfrm>
          <a:prstGeom prst="rect">
            <a:avLst/>
          </a:prstGeom>
          <a:noFill/>
        </p:spPr>
        <p:txBody>
          <a:bodyPr wrap="square" rtlCol="0">
            <a:spAutoFit/>
          </a:bodyPr>
          <a:lstStyle/>
          <a:p>
            <a:r>
              <a:rPr lang="en-US" sz="1600" dirty="0">
                <a:solidFill>
                  <a:srgbClr val="002060"/>
                </a:solidFill>
              </a:rPr>
              <a:t>Circular economy requires </a:t>
            </a:r>
            <a:r>
              <a:rPr lang="en-US" sz="1600" b="1" dirty="0">
                <a:solidFill>
                  <a:srgbClr val="002060"/>
                </a:solidFill>
              </a:rPr>
              <a:t>data measurement.</a:t>
            </a:r>
          </a:p>
          <a:p>
            <a:endParaRPr lang="en-US" sz="1600" dirty="0">
              <a:solidFill>
                <a:srgbClr val="002060"/>
              </a:solidFill>
            </a:endParaRPr>
          </a:p>
          <a:p>
            <a:r>
              <a:rPr lang="en-US" sz="1600" dirty="0">
                <a:solidFill>
                  <a:srgbClr val="002060"/>
                </a:solidFill>
              </a:rPr>
              <a:t>It is best to start with prevention, however it is only possible when we have the knowledge on the waste, and followed by the practices:</a:t>
            </a:r>
          </a:p>
          <a:p>
            <a:endParaRPr lang="en-US" sz="1600" dirty="0">
              <a:solidFill>
                <a:srgbClr val="002060"/>
              </a:solidFill>
            </a:endParaRPr>
          </a:p>
          <a:p>
            <a:pPr marL="342900" indent="-342900">
              <a:buAutoNum type="arabicPeriod"/>
            </a:pPr>
            <a:r>
              <a:rPr lang="en-US" sz="1600" dirty="0">
                <a:solidFill>
                  <a:srgbClr val="002060"/>
                </a:solidFill>
              </a:rPr>
              <a:t>Reduce</a:t>
            </a:r>
          </a:p>
          <a:p>
            <a:pPr marL="342900" indent="-342900">
              <a:buAutoNum type="arabicPeriod"/>
            </a:pPr>
            <a:r>
              <a:rPr lang="en-US" sz="1600" dirty="0">
                <a:solidFill>
                  <a:srgbClr val="002060"/>
                </a:solidFill>
              </a:rPr>
              <a:t>Redistribute / Reuse</a:t>
            </a:r>
          </a:p>
          <a:p>
            <a:pPr marL="342900" indent="-342900">
              <a:buAutoNum type="arabicPeriod"/>
            </a:pPr>
            <a:r>
              <a:rPr lang="en-US" sz="1600" dirty="0">
                <a:solidFill>
                  <a:srgbClr val="002060"/>
                </a:solidFill>
              </a:rPr>
              <a:t>Recycle</a:t>
            </a:r>
          </a:p>
          <a:p>
            <a:pPr marL="342900" indent="-342900">
              <a:buFontTx/>
              <a:buAutoNum type="arabicPeriod"/>
            </a:pPr>
            <a:r>
              <a:rPr lang="en-US" sz="1600" dirty="0">
                <a:solidFill>
                  <a:srgbClr val="002060"/>
                </a:solidFill>
              </a:rPr>
              <a:t>Recover</a:t>
            </a:r>
          </a:p>
          <a:p>
            <a:pPr marL="342900" indent="-342900">
              <a:buAutoNum type="arabicPeriod"/>
            </a:pPr>
            <a:r>
              <a:rPr lang="en-US" sz="1600" dirty="0">
                <a:solidFill>
                  <a:srgbClr val="002060"/>
                </a:solidFill>
              </a:rPr>
              <a:t>Disposal</a:t>
            </a:r>
          </a:p>
        </p:txBody>
      </p:sp>
      <p:pic>
        <p:nvPicPr>
          <p:cNvPr id="45" name="Picture 2" descr="Reusable grocery eco bag with vegetables hand drawn Reusable grocery eco bag with vegetables isolated from white background. Zero Waste (Say no to plastic) and food concept. Vector food waste stock illustrations">
            <a:extLst>
              <a:ext uri="{FF2B5EF4-FFF2-40B4-BE49-F238E27FC236}">
                <a16:creationId xmlns:a16="http://schemas.microsoft.com/office/drawing/2014/main" id="{B8508D7A-ADDF-45DE-B2DF-ABF91579E67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9142" y="3706789"/>
            <a:ext cx="1939960" cy="193996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8">
            <a:extLst>
              <a:ext uri="{FF2B5EF4-FFF2-40B4-BE49-F238E27FC236}">
                <a16:creationId xmlns:a16="http://schemas.microsoft.com/office/drawing/2014/main" id="{409717A6-4620-4B87-9CB7-5413744AFC3A}"/>
              </a:ext>
            </a:extLst>
          </p:cNvPr>
          <p:cNvSpPr txBox="1">
            <a:spLocks/>
          </p:cNvSpPr>
          <p:nvPr/>
        </p:nvSpPr>
        <p:spPr>
          <a:xfrm>
            <a:off x="11551257" y="6505437"/>
            <a:ext cx="672548" cy="365125"/>
          </a:xfrm>
          <a:prstGeom prst="rect">
            <a:avLst/>
          </a:prstGeom>
        </p:spPr>
        <p:txBody>
          <a:bodyPr/>
          <a:lstStyle>
            <a:defPPr>
              <a:defRPr lang="en-US"/>
            </a:defPPr>
            <a:lvl1pPr marL="0" algn="ctr" defTabSz="914400" rtl="0" eaLnBrk="1" latinLnBrk="0" hangingPunct="1">
              <a:defRPr sz="1000" kern="1200">
                <a:solidFill>
                  <a:schemeClr val="bg1">
                    <a:lumMod val="65000"/>
                  </a:schemeClr>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DFC05D-EEE3-104E-ADE1-014FDAD2B64C}" type="slidenum">
              <a:rPr lang="en-US" smtClean="0">
                <a:solidFill>
                  <a:schemeClr val="bg1"/>
                </a:solidFill>
                <a:latin typeface="+mn-lt"/>
              </a:rPr>
              <a:pPr/>
              <a:t>23</a:t>
            </a:fld>
            <a:endParaRPr lang="en-US" dirty="0">
              <a:solidFill>
                <a:schemeClr val="bg1"/>
              </a:solidFill>
              <a:latin typeface="+mn-lt"/>
            </a:endParaRPr>
          </a:p>
        </p:txBody>
      </p:sp>
      <p:pic>
        <p:nvPicPr>
          <p:cNvPr id="23" name="Picture 22" descr="A close up of a sign&#10;&#10;Description automatically generated">
            <a:extLst>
              <a:ext uri="{FF2B5EF4-FFF2-40B4-BE49-F238E27FC236}">
                <a16:creationId xmlns:a16="http://schemas.microsoft.com/office/drawing/2014/main" id="{8455FD9A-164F-4154-A4F5-2FFB7B6F9B69}"/>
              </a:ext>
            </a:extLst>
          </p:cNvPr>
          <p:cNvPicPr>
            <a:picLocks noChangeAspect="1"/>
          </p:cNvPicPr>
          <p:nvPr/>
        </p:nvPicPr>
        <p:blipFill>
          <a:blip r:embed="rId5"/>
          <a:stretch>
            <a:fillRect/>
          </a:stretch>
        </p:blipFill>
        <p:spPr>
          <a:xfrm>
            <a:off x="11684890" y="6264320"/>
            <a:ext cx="394969" cy="359873"/>
          </a:xfrm>
          <a:prstGeom prst="rect">
            <a:avLst/>
          </a:prstGeom>
        </p:spPr>
      </p:pic>
    </p:spTree>
    <p:extLst>
      <p:ext uri="{BB962C8B-B14F-4D97-AF65-F5344CB8AC3E}">
        <p14:creationId xmlns:p14="http://schemas.microsoft.com/office/powerpoint/2010/main" val="4221652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Actionable Steps</a:t>
            </a:r>
            <a:endParaRPr lang="en-SG" dirty="0">
              <a:ln>
                <a:solidFill>
                  <a:schemeClr val="bg1"/>
                </a:solidFill>
              </a:ln>
              <a:solidFill>
                <a:schemeClr val="bg1"/>
              </a:solidFill>
            </a:endParaRPr>
          </a:p>
        </p:txBody>
      </p:sp>
      <p:sp>
        <p:nvSpPr>
          <p:cNvPr id="9" name="Rectangle 8">
            <a:extLst>
              <a:ext uri="{FF2B5EF4-FFF2-40B4-BE49-F238E27FC236}">
                <a16:creationId xmlns:a16="http://schemas.microsoft.com/office/drawing/2014/main" id="{228455B2-477F-4412-8A33-9513CA9B7435}"/>
              </a:ext>
            </a:extLst>
          </p:cNvPr>
          <p:cNvSpPr/>
          <p:nvPr/>
        </p:nvSpPr>
        <p:spPr>
          <a:xfrm>
            <a:off x="9131300" y="0"/>
            <a:ext cx="3060700" cy="685799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TextBox 9">
            <a:extLst>
              <a:ext uri="{FF2B5EF4-FFF2-40B4-BE49-F238E27FC236}">
                <a16:creationId xmlns:a16="http://schemas.microsoft.com/office/drawing/2014/main" id="{60323D7C-C835-4142-87E6-A2DD53E7C364}"/>
              </a:ext>
            </a:extLst>
          </p:cNvPr>
          <p:cNvSpPr txBox="1"/>
          <p:nvPr/>
        </p:nvSpPr>
        <p:spPr>
          <a:xfrm>
            <a:off x="9595869" y="3013501"/>
            <a:ext cx="2131563" cy="584775"/>
          </a:xfrm>
          <a:prstGeom prst="rect">
            <a:avLst/>
          </a:prstGeom>
          <a:noFill/>
        </p:spPr>
        <p:txBody>
          <a:bodyPr wrap="square" rtlCol="0">
            <a:spAutoFit/>
          </a:bodyPr>
          <a:lstStyle/>
          <a:p>
            <a:pPr algn="ctr"/>
            <a:r>
              <a:rPr lang="en-US" sz="1600" b="1" dirty="0">
                <a:solidFill>
                  <a:schemeClr val="bg1"/>
                </a:solidFill>
              </a:rPr>
              <a:t>Early Mover Advantage</a:t>
            </a:r>
          </a:p>
        </p:txBody>
      </p:sp>
      <p:sp>
        <p:nvSpPr>
          <p:cNvPr id="43" name="TextBox 42">
            <a:extLst>
              <a:ext uri="{FF2B5EF4-FFF2-40B4-BE49-F238E27FC236}">
                <a16:creationId xmlns:a16="http://schemas.microsoft.com/office/drawing/2014/main" id="{D0727115-A4B7-428F-9337-DF986E2E0FD7}"/>
              </a:ext>
            </a:extLst>
          </p:cNvPr>
          <p:cNvSpPr txBox="1"/>
          <p:nvPr/>
        </p:nvSpPr>
        <p:spPr>
          <a:xfrm>
            <a:off x="521295" y="1709291"/>
            <a:ext cx="4045119" cy="646331"/>
          </a:xfrm>
          <a:prstGeom prst="rect">
            <a:avLst/>
          </a:prstGeom>
          <a:noFill/>
        </p:spPr>
        <p:txBody>
          <a:bodyPr wrap="square" rtlCol="0">
            <a:spAutoFit/>
          </a:bodyPr>
          <a:lstStyle/>
          <a:p>
            <a:pPr algn="just"/>
            <a:r>
              <a:rPr lang="en-US" sz="3600" dirty="0">
                <a:solidFill>
                  <a:srgbClr val="002060"/>
                </a:solidFill>
              </a:rPr>
              <a:t>Getting Started</a:t>
            </a:r>
          </a:p>
        </p:txBody>
      </p:sp>
      <p:sp>
        <p:nvSpPr>
          <p:cNvPr id="44" name="TextBox 43">
            <a:extLst>
              <a:ext uri="{FF2B5EF4-FFF2-40B4-BE49-F238E27FC236}">
                <a16:creationId xmlns:a16="http://schemas.microsoft.com/office/drawing/2014/main" id="{3AC3F9B3-CC39-436D-8EB5-D74FB462CEAE}"/>
              </a:ext>
            </a:extLst>
          </p:cNvPr>
          <p:cNvSpPr txBox="1"/>
          <p:nvPr/>
        </p:nvSpPr>
        <p:spPr>
          <a:xfrm>
            <a:off x="525274" y="2616199"/>
            <a:ext cx="4116536" cy="1815882"/>
          </a:xfrm>
          <a:prstGeom prst="rect">
            <a:avLst/>
          </a:prstGeom>
          <a:noFill/>
        </p:spPr>
        <p:txBody>
          <a:bodyPr wrap="square" rtlCol="0">
            <a:spAutoFit/>
          </a:bodyPr>
          <a:lstStyle/>
          <a:p>
            <a:pPr marL="342900" indent="-342900">
              <a:buFont typeface="+mj-lt"/>
              <a:buAutoNum type="arabicPeriod"/>
            </a:pPr>
            <a:r>
              <a:rPr lang="en-US" sz="1600" dirty="0">
                <a:solidFill>
                  <a:srgbClr val="002060"/>
                </a:solidFill>
              </a:rPr>
              <a:t>Engage our Consultancy services to conduct and assessment with your Stakeholders</a:t>
            </a:r>
          </a:p>
          <a:p>
            <a:pPr marL="342900" indent="-342900">
              <a:buFont typeface="+mj-lt"/>
              <a:buAutoNum type="arabicPeriod"/>
            </a:pPr>
            <a:endParaRPr lang="en-US" sz="1600" dirty="0">
              <a:solidFill>
                <a:srgbClr val="002060"/>
              </a:solidFill>
            </a:endParaRPr>
          </a:p>
          <a:p>
            <a:pPr marL="342900" indent="-342900">
              <a:buFont typeface="+mj-lt"/>
              <a:buAutoNum type="arabicPeriod"/>
            </a:pPr>
            <a:r>
              <a:rPr lang="en-US" sz="1600" dirty="0">
                <a:solidFill>
                  <a:srgbClr val="002060"/>
                </a:solidFill>
              </a:rPr>
              <a:t>We will then make sound recommendations and solutions that fit your business.</a:t>
            </a:r>
          </a:p>
        </p:txBody>
      </p:sp>
      <p:pic>
        <p:nvPicPr>
          <p:cNvPr id="2050" name="Picture 2" descr="One Step Ahead Images, Stock Photos &amp; Vectors | Shutterstock">
            <a:extLst>
              <a:ext uri="{FF2B5EF4-FFF2-40B4-BE49-F238E27FC236}">
                <a16:creationId xmlns:a16="http://schemas.microsoft.com/office/drawing/2014/main" id="{81BD731C-C99D-4EE5-9434-67317AEA5D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652"/>
          <a:stretch/>
        </p:blipFill>
        <p:spPr bwMode="auto">
          <a:xfrm>
            <a:off x="800013" y="4803431"/>
            <a:ext cx="2806787" cy="205456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5546EC3-F651-468B-8AA1-E73832D21812}"/>
              </a:ext>
            </a:extLst>
          </p:cNvPr>
          <p:cNvSpPr txBox="1"/>
          <p:nvPr/>
        </p:nvSpPr>
        <p:spPr>
          <a:xfrm>
            <a:off x="4849583" y="2616199"/>
            <a:ext cx="4116536" cy="2800767"/>
          </a:xfrm>
          <a:prstGeom prst="rect">
            <a:avLst/>
          </a:prstGeom>
          <a:noFill/>
        </p:spPr>
        <p:txBody>
          <a:bodyPr wrap="square" rtlCol="0">
            <a:spAutoFit/>
          </a:bodyPr>
          <a:lstStyle/>
          <a:p>
            <a:r>
              <a:rPr lang="en-US" sz="1600" dirty="0">
                <a:solidFill>
                  <a:srgbClr val="002060"/>
                </a:solidFill>
              </a:rPr>
              <a:t>Priority</a:t>
            </a:r>
          </a:p>
          <a:p>
            <a:pPr marL="342900" indent="-342900">
              <a:buFont typeface="+mj-lt"/>
              <a:buAutoNum type="arabicPeriod"/>
            </a:pPr>
            <a:r>
              <a:rPr lang="en-US" sz="1600" dirty="0">
                <a:solidFill>
                  <a:srgbClr val="002060"/>
                </a:solidFill>
              </a:rPr>
              <a:t>Look at how much we can save for your business as early as now</a:t>
            </a:r>
          </a:p>
          <a:p>
            <a:pPr marL="342900" indent="-342900">
              <a:buFont typeface="+mj-lt"/>
              <a:buAutoNum type="arabicPeriod"/>
            </a:pPr>
            <a:r>
              <a:rPr lang="en-US" sz="1600" dirty="0">
                <a:solidFill>
                  <a:srgbClr val="002060"/>
                </a:solidFill>
              </a:rPr>
              <a:t>Options of Green Financing. Look into preparation for performance data, roadmap, value proposition, plans and solutions.</a:t>
            </a:r>
          </a:p>
          <a:p>
            <a:pPr marL="342900" indent="-342900">
              <a:buFont typeface="+mj-lt"/>
              <a:buAutoNum type="arabicPeriod"/>
            </a:pPr>
            <a:r>
              <a:rPr lang="en-US" sz="1600" dirty="0">
                <a:solidFill>
                  <a:srgbClr val="002060"/>
                </a:solidFill>
              </a:rPr>
              <a:t>Getting you ready for the future for compliance.</a:t>
            </a:r>
          </a:p>
          <a:p>
            <a:pPr marL="342900" indent="-342900">
              <a:buFont typeface="+mj-lt"/>
              <a:buAutoNum type="arabicPeriod"/>
            </a:pPr>
            <a:endParaRPr lang="en-US" sz="1600" dirty="0">
              <a:solidFill>
                <a:srgbClr val="002060"/>
              </a:solidFill>
            </a:endParaRPr>
          </a:p>
          <a:p>
            <a:pPr marL="342900" indent="-342900">
              <a:buFont typeface="+mj-lt"/>
              <a:buAutoNum type="arabicPeriod"/>
            </a:pPr>
            <a:endParaRPr lang="en-US" sz="1600" dirty="0">
              <a:solidFill>
                <a:srgbClr val="002060"/>
              </a:solidFill>
            </a:endParaRPr>
          </a:p>
        </p:txBody>
      </p:sp>
      <p:sp>
        <p:nvSpPr>
          <p:cNvPr id="26" name="Slide Number Placeholder 8">
            <a:extLst>
              <a:ext uri="{FF2B5EF4-FFF2-40B4-BE49-F238E27FC236}">
                <a16:creationId xmlns:a16="http://schemas.microsoft.com/office/drawing/2014/main" id="{B1609703-D797-483B-AE7E-5D5FAB759753}"/>
              </a:ext>
            </a:extLst>
          </p:cNvPr>
          <p:cNvSpPr txBox="1">
            <a:spLocks/>
          </p:cNvSpPr>
          <p:nvPr/>
        </p:nvSpPr>
        <p:spPr>
          <a:xfrm>
            <a:off x="11551257" y="6505437"/>
            <a:ext cx="672548" cy="365125"/>
          </a:xfrm>
          <a:prstGeom prst="rect">
            <a:avLst/>
          </a:prstGeom>
        </p:spPr>
        <p:txBody>
          <a:bodyPr/>
          <a:lstStyle>
            <a:defPPr>
              <a:defRPr lang="en-US"/>
            </a:defPPr>
            <a:lvl1pPr marL="0" algn="ctr" defTabSz="914400" rtl="0" eaLnBrk="1" latinLnBrk="0" hangingPunct="1">
              <a:defRPr sz="1000" kern="1200">
                <a:solidFill>
                  <a:schemeClr val="bg1">
                    <a:lumMod val="65000"/>
                  </a:schemeClr>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DFC05D-EEE3-104E-ADE1-014FDAD2B64C}" type="slidenum">
              <a:rPr lang="en-US" smtClean="0">
                <a:solidFill>
                  <a:schemeClr val="bg1"/>
                </a:solidFill>
                <a:latin typeface="+mn-lt"/>
              </a:rPr>
              <a:pPr/>
              <a:t>24</a:t>
            </a:fld>
            <a:endParaRPr lang="en-US" dirty="0">
              <a:solidFill>
                <a:schemeClr val="bg1"/>
              </a:solidFill>
              <a:latin typeface="+mn-lt"/>
            </a:endParaRPr>
          </a:p>
        </p:txBody>
      </p:sp>
      <p:pic>
        <p:nvPicPr>
          <p:cNvPr id="27" name="Picture 26" descr="A close up of a sign&#10;&#10;Description automatically generated">
            <a:extLst>
              <a:ext uri="{FF2B5EF4-FFF2-40B4-BE49-F238E27FC236}">
                <a16:creationId xmlns:a16="http://schemas.microsoft.com/office/drawing/2014/main" id="{4DE8649A-48AD-46B3-82C2-B13DCB453339}"/>
              </a:ext>
            </a:extLst>
          </p:cNvPr>
          <p:cNvPicPr>
            <a:picLocks noChangeAspect="1"/>
          </p:cNvPicPr>
          <p:nvPr/>
        </p:nvPicPr>
        <p:blipFill>
          <a:blip r:embed="rId4"/>
          <a:stretch>
            <a:fillRect/>
          </a:stretch>
        </p:blipFill>
        <p:spPr>
          <a:xfrm>
            <a:off x="11684890" y="6264320"/>
            <a:ext cx="394969" cy="359873"/>
          </a:xfrm>
          <a:prstGeom prst="rect">
            <a:avLst/>
          </a:prstGeom>
        </p:spPr>
      </p:pic>
    </p:spTree>
    <p:extLst>
      <p:ext uri="{BB962C8B-B14F-4D97-AF65-F5344CB8AC3E}">
        <p14:creationId xmlns:p14="http://schemas.microsoft.com/office/powerpoint/2010/main" val="650300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Actionable Steps - Grants</a:t>
            </a:r>
            <a:endParaRPr lang="en-SG" dirty="0">
              <a:ln>
                <a:solidFill>
                  <a:schemeClr val="bg1"/>
                </a:solidFill>
              </a:ln>
              <a:solidFill>
                <a:schemeClr val="bg1"/>
              </a:solidFill>
            </a:endParaRPr>
          </a:p>
        </p:txBody>
      </p:sp>
      <p:sp>
        <p:nvSpPr>
          <p:cNvPr id="63" name="TextBox 62">
            <a:extLst>
              <a:ext uri="{FF2B5EF4-FFF2-40B4-BE49-F238E27FC236}">
                <a16:creationId xmlns:a16="http://schemas.microsoft.com/office/drawing/2014/main" id="{0089B7BA-1A79-4E60-A63D-1DBEAA142E29}"/>
              </a:ext>
            </a:extLst>
          </p:cNvPr>
          <p:cNvSpPr txBox="1"/>
          <p:nvPr/>
        </p:nvSpPr>
        <p:spPr>
          <a:xfrm>
            <a:off x="189997" y="1853940"/>
            <a:ext cx="5734848"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EDG (Enterprise Development Grant)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2060"/>
                </a:solidFill>
                <a:effectLst/>
                <a:uLnTx/>
                <a:uFillTx/>
                <a:latin typeface="Calibri" panose="020F0502020204030204"/>
                <a:ea typeface="+mn-ea"/>
                <a:cs typeface="+mn-cs"/>
              </a:rPr>
              <a:t>Funding up to 70%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Qualifying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2060"/>
                </a:solidFill>
                <a:effectLst/>
                <a:uLnTx/>
                <a:uFillTx/>
                <a:latin typeface="Calibri" panose="020F0502020204030204"/>
                <a:ea typeface="+mn-ea"/>
                <a:cs typeface="+mn-cs"/>
              </a:rPr>
              <a:t>30% local shareholder, employees &lt; 200</a:t>
            </a:r>
          </a:p>
        </p:txBody>
      </p:sp>
      <p:pic>
        <p:nvPicPr>
          <p:cNvPr id="64" name="Picture 2" descr="Piggyback Cash Savings Clipart Images, Stock Photos &amp; Vectors | Shutterstock">
            <a:extLst>
              <a:ext uri="{FF2B5EF4-FFF2-40B4-BE49-F238E27FC236}">
                <a16:creationId xmlns:a16="http://schemas.microsoft.com/office/drawing/2014/main" id="{9BEE8E05-2155-4126-8A5A-ACC5F7DC1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367"/>
          <a:stretch/>
        </p:blipFill>
        <p:spPr bwMode="auto">
          <a:xfrm>
            <a:off x="5518519" y="2104342"/>
            <a:ext cx="1311506" cy="1324658"/>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48FDAB0B-8213-46D4-AADD-4491AE71AF3C}"/>
              </a:ext>
            </a:extLst>
          </p:cNvPr>
          <p:cNvSpPr txBox="1"/>
          <p:nvPr/>
        </p:nvSpPr>
        <p:spPr>
          <a:xfrm>
            <a:off x="189997" y="4475567"/>
            <a:ext cx="2720812"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Consultancy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2060"/>
                </a:solidFill>
                <a:effectLst/>
                <a:uLnTx/>
                <a:uFillTx/>
                <a:latin typeface="Calibri" panose="020F0502020204030204"/>
                <a:ea typeface="+mn-ea"/>
                <a:cs typeface="+mn-cs"/>
              </a:rPr>
              <a:t>Funding up to 70%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Solution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2060"/>
                </a:solidFill>
                <a:effectLst/>
                <a:uLnTx/>
                <a:uFillTx/>
                <a:latin typeface="Calibri" panose="020F0502020204030204"/>
                <a:ea typeface="+mn-ea"/>
                <a:cs typeface="+mn-cs"/>
              </a:rPr>
              <a:t>Funding up to 70%</a:t>
            </a:r>
          </a:p>
        </p:txBody>
      </p:sp>
      <p:sp>
        <p:nvSpPr>
          <p:cNvPr id="66" name="TextBox 65">
            <a:extLst>
              <a:ext uri="{FF2B5EF4-FFF2-40B4-BE49-F238E27FC236}">
                <a16:creationId xmlns:a16="http://schemas.microsoft.com/office/drawing/2014/main" id="{01DB49BE-F8F3-4B3B-9ABE-639CA4A2FC03}"/>
              </a:ext>
            </a:extLst>
          </p:cNvPr>
          <p:cNvSpPr txBox="1"/>
          <p:nvPr/>
        </p:nvSpPr>
        <p:spPr>
          <a:xfrm>
            <a:off x="3676361" y="4475567"/>
            <a:ext cx="2720812"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002060"/>
                </a:solidFill>
                <a:latin typeface="Calibri" panose="020F0502020204030204"/>
              </a:rPr>
              <a:t>Approval </a:t>
            </a:r>
            <a:endPar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2060"/>
                </a:solidFill>
                <a:effectLst/>
                <a:uLnTx/>
                <a:uFillTx/>
                <a:latin typeface="Calibri" panose="020F0502020204030204"/>
                <a:ea typeface="+mn-ea"/>
                <a:cs typeface="+mn-cs"/>
              </a:rPr>
              <a:t>8 – 12 weeks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Implementation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2060"/>
                </a:solidFill>
                <a:effectLst/>
                <a:uLnTx/>
                <a:uFillTx/>
                <a:latin typeface="Calibri" panose="020F0502020204030204"/>
                <a:ea typeface="+mn-ea"/>
                <a:cs typeface="+mn-cs"/>
              </a:rPr>
              <a:t>Completed within 12 months</a:t>
            </a:r>
          </a:p>
        </p:txBody>
      </p:sp>
      <p:sp>
        <p:nvSpPr>
          <p:cNvPr id="67" name="Rectangle 66">
            <a:extLst>
              <a:ext uri="{FF2B5EF4-FFF2-40B4-BE49-F238E27FC236}">
                <a16:creationId xmlns:a16="http://schemas.microsoft.com/office/drawing/2014/main" id="{2E93494B-4F6E-48A5-88C7-6ED050600FED}"/>
              </a:ext>
            </a:extLst>
          </p:cNvPr>
          <p:cNvSpPr/>
          <p:nvPr/>
        </p:nvSpPr>
        <p:spPr>
          <a:xfrm>
            <a:off x="9131300" y="0"/>
            <a:ext cx="3060700" cy="685799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8" name="TextBox 67">
            <a:extLst>
              <a:ext uri="{FF2B5EF4-FFF2-40B4-BE49-F238E27FC236}">
                <a16:creationId xmlns:a16="http://schemas.microsoft.com/office/drawing/2014/main" id="{AE432420-2747-4407-9FED-0488D9773F8A}"/>
              </a:ext>
            </a:extLst>
          </p:cNvPr>
          <p:cNvSpPr txBox="1"/>
          <p:nvPr/>
        </p:nvSpPr>
        <p:spPr>
          <a:xfrm>
            <a:off x="9191653" y="2705724"/>
            <a:ext cx="2966894"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rPr>
              <a:t>Now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Is the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rPr>
              <a:t>Right Time</a:t>
            </a:r>
          </a:p>
        </p:txBody>
      </p:sp>
      <p:sp>
        <p:nvSpPr>
          <p:cNvPr id="10" name="Slide Number Placeholder 8">
            <a:extLst>
              <a:ext uri="{FF2B5EF4-FFF2-40B4-BE49-F238E27FC236}">
                <a16:creationId xmlns:a16="http://schemas.microsoft.com/office/drawing/2014/main" id="{E6CA725A-FC4E-48D8-B0DD-DB33A706BEA3}"/>
              </a:ext>
            </a:extLst>
          </p:cNvPr>
          <p:cNvSpPr txBox="1">
            <a:spLocks/>
          </p:cNvSpPr>
          <p:nvPr/>
        </p:nvSpPr>
        <p:spPr>
          <a:xfrm>
            <a:off x="11551257" y="6505437"/>
            <a:ext cx="672548" cy="365125"/>
          </a:xfrm>
          <a:prstGeom prst="rect">
            <a:avLst/>
          </a:prstGeom>
        </p:spPr>
        <p:txBody>
          <a:bodyPr/>
          <a:lstStyle>
            <a:defPPr>
              <a:defRPr lang="en-US"/>
            </a:defPPr>
            <a:lvl1pPr marL="0" algn="ctr" defTabSz="914400" rtl="0" eaLnBrk="1" latinLnBrk="0" hangingPunct="1">
              <a:defRPr sz="1000" kern="1200">
                <a:solidFill>
                  <a:schemeClr val="bg1">
                    <a:lumMod val="65000"/>
                  </a:schemeClr>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DFC05D-EEE3-104E-ADE1-014FDAD2B64C}" type="slidenum">
              <a:rPr lang="en-US" smtClean="0">
                <a:solidFill>
                  <a:schemeClr val="bg1"/>
                </a:solidFill>
                <a:latin typeface="+mn-lt"/>
              </a:rPr>
              <a:pPr/>
              <a:t>25</a:t>
            </a:fld>
            <a:endParaRPr lang="en-US" dirty="0">
              <a:solidFill>
                <a:schemeClr val="bg1"/>
              </a:solidFill>
              <a:latin typeface="+mn-lt"/>
            </a:endParaRPr>
          </a:p>
        </p:txBody>
      </p:sp>
      <p:pic>
        <p:nvPicPr>
          <p:cNvPr id="11" name="Picture 10" descr="A close up of a sign&#10;&#10;Description automatically generated">
            <a:extLst>
              <a:ext uri="{FF2B5EF4-FFF2-40B4-BE49-F238E27FC236}">
                <a16:creationId xmlns:a16="http://schemas.microsoft.com/office/drawing/2014/main" id="{9A271688-FF84-40EF-BB69-26A55A0E9E7D}"/>
              </a:ext>
            </a:extLst>
          </p:cNvPr>
          <p:cNvPicPr>
            <a:picLocks noChangeAspect="1"/>
          </p:cNvPicPr>
          <p:nvPr/>
        </p:nvPicPr>
        <p:blipFill>
          <a:blip r:embed="rId4"/>
          <a:stretch>
            <a:fillRect/>
          </a:stretch>
        </p:blipFill>
        <p:spPr>
          <a:xfrm>
            <a:off x="11684890" y="6264320"/>
            <a:ext cx="394969" cy="359873"/>
          </a:xfrm>
          <a:prstGeom prst="rect">
            <a:avLst/>
          </a:prstGeom>
        </p:spPr>
      </p:pic>
    </p:spTree>
    <p:extLst>
      <p:ext uri="{BB962C8B-B14F-4D97-AF65-F5344CB8AC3E}">
        <p14:creationId xmlns:p14="http://schemas.microsoft.com/office/powerpoint/2010/main" val="1820818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Actionable Steps – Green Financing</a:t>
            </a:r>
            <a:endParaRPr lang="en-SG" dirty="0">
              <a:ln>
                <a:solidFill>
                  <a:schemeClr val="bg1"/>
                </a:solidFill>
              </a:ln>
              <a:solidFill>
                <a:schemeClr val="bg1"/>
              </a:solidFill>
            </a:endParaRPr>
          </a:p>
        </p:txBody>
      </p:sp>
      <p:sp>
        <p:nvSpPr>
          <p:cNvPr id="67" name="Rectangle 66">
            <a:extLst>
              <a:ext uri="{FF2B5EF4-FFF2-40B4-BE49-F238E27FC236}">
                <a16:creationId xmlns:a16="http://schemas.microsoft.com/office/drawing/2014/main" id="{2E93494B-4F6E-48A5-88C7-6ED050600FED}"/>
              </a:ext>
            </a:extLst>
          </p:cNvPr>
          <p:cNvSpPr/>
          <p:nvPr/>
        </p:nvSpPr>
        <p:spPr>
          <a:xfrm>
            <a:off x="9131300" y="0"/>
            <a:ext cx="3060700" cy="685799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aphicFrame>
        <p:nvGraphicFramePr>
          <p:cNvPr id="12" name="Table 2">
            <a:extLst>
              <a:ext uri="{FF2B5EF4-FFF2-40B4-BE49-F238E27FC236}">
                <a16:creationId xmlns:a16="http://schemas.microsoft.com/office/drawing/2014/main" id="{8BD14FF4-747D-4929-96BC-4569276D1FFD}"/>
              </a:ext>
            </a:extLst>
          </p:cNvPr>
          <p:cNvGraphicFramePr>
            <a:graphicFrameLocks noGrp="1"/>
          </p:cNvGraphicFramePr>
          <p:nvPr>
            <p:extLst>
              <p:ext uri="{D42A27DB-BD31-4B8C-83A1-F6EECF244321}">
                <p14:modId xmlns:p14="http://schemas.microsoft.com/office/powerpoint/2010/main" val="972439253"/>
              </p:ext>
            </p:extLst>
          </p:nvPr>
        </p:nvGraphicFramePr>
        <p:xfrm>
          <a:off x="161555" y="1738294"/>
          <a:ext cx="8508024" cy="4574161"/>
        </p:xfrm>
        <a:graphic>
          <a:graphicData uri="http://schemas.openxmlformats.org/drawingml/2006/table">
            <a:tbl>
              <a:tblPr firstRow="1" bandRow="1">
                <a:tableStyleId>{5C22544A-7EE6-4342-B048-85BDC9FD1C3A}</a:tableStyleId>
              </a:tblPr>
              <a:tblGrid>
                <a:gridCol w="1656137">
                  <a:extLst>
                    <a:ext uri="{9D8B030D-6E8A-4147-A177-3AD203B41FA5}">
                      <a16:colId xmlns:a16="http://schemas.microsoft.com/office/drawing/2014/main" val="3141197199"/>
                    </a:ext>
                  </a:extLst>
                </a:gridCol>
                <a:gridCol w="3541708">
                  <a:extLst>
                    <a:ext uri="{9D8B030D-6E8A-4147-A177-3AD203B41FA5}">
                      <a16:colId xmlns:a16="http://schemas.microsoft.com/office/drawing/2014/main" val="2892645845"/>
                    </a:ext>
                  </a:extLst>
                </a:gridCol>
                <a:gridCol w="1473200">
                  <a:extLst>
                    <a:ext uri="{9D8B030D-6E8A-4147-A177-3AD203B41FA5}">
                      <a16:colId xmlns:a16="http://schemas.microsoft.com/office/drawing/2014/main" val="894182428"/>
                    </a:ext>
                  </a:extLst>
                </a:gridCol>
                <a:gridCol w="1836979">
                  <a:extLst>
                    <a:ext uri="{9D8B030D-6E8A-4147-A177-3AD203B41FA5}">
                      <a16:colId xmlns:a16="http://schemas.microsoft.com/office/drawing/2014/main" val="3431481813"/>
                    </a:ext>
                  </a:extLst>
                </a:gridCol>
              </a:tblGrid>
              <a:tr h="889203">
                <a:tc>
                  <a:txBody>
                    <a:bodyPr/>
                    <a:lstStyle/>
                    <a:p>
                      <a:r>
                        <a:rPr lang="en-US" sz="1600" dirty="0">
                          <a:solidFill>
                            <a:schemeClr val="tx1"/>
                          </a:solidFill>
                        </a:rPr>
                        <a:t>EFS (Enterprise Financial Scheme – Green)</a:t>
                      </a:r>
                      <a:endParaRPr lang="en-SG" sz="1600" dirty="0">
                        <a:solidFill>
                          <a:schemeClr val="tx1"/>
                        </a:solidFill>
                      </a:endParaRPr>
                    </a:p>
                  </a:txBody>
                  <a:tcPr>
                    <a:solidFill>
                      <a:schemeClr val="accent1">
                        <a:lumMod val="60000"/>
                        <a:lumOff val="40000"/>
                      </a:schemeClr>
                    </a:solidFill>
                  </a:tcPr>
                </a:tc>
                <a:tc>
                  <a:txBody>
                    <a:bodyPr/>
                    <a:lstStyle/>
                    <a:p>
                      <a:r>
                        <a:rPr lang="en-US" sz="1600" dirty="0">
                          <a:solidFill>
                            <a:schemeClr val="tx1"/>
                          </a:solidFill>
                        </a:rPr>
                        <a:t>Supportable Areas from Supporting Banks (HSBC, DBS, OCBC, UOB)</a:t>
                      </a:r>
                      <a:endParaRPr lang="en-SG" sz="1600" dirty="0">
                        <a:solidFill>
                          <a:schemeClr val="tx1"/>
                        </a:solidFill>
                      </a:endParaRPr>
                    </a:p>
                  </a:txBody>
                  <a:tcPr>
                    <a:solidFill>
                      <a:schemeClr val="accent1">
                        <a:lumMod val="60000"/>
                        <a:lumOff val="40000"/>
                      </a:schemeClr>
                    </a:solidFill>
                  </a:tcPr>
                </a:tc>
                <a:tc>
                  <a:txBody>
                    <a:bodyPr/>
                    <a:lstStyle/>
                    <a:p>
                      <a:r>
                        <a:rPr lang="en-US" sz="1600" dirty="0">
                          <a:solidFill>
                            <a:schemeClr val="tx1"/>
                          </a:solidFill>
                        </a:rPr>
                        <a:t>Quantum / Max Loan</a:t>
                      </a:r>
                      <a:endParaRPr lang="en-SG" sz="1600" dirty="0">
                        <a:solidFill>
                          <a:schemeClr val="tx1"/>
                        </a:solidFill>
                      </a:endParaRPr>
                    </a:p>
                  </a:txBody>
                  <a:tcPr>
                    <a:solidFill>
                      <a:schemeClr val="accent1">
                        <a:lumMod val="60000"/>
                        <a:lumOff val="40000"/>
                      </a:schemeClr>
                    </a:solidFill>
                  </a:tcPr>
                </a:tc>
                <a:tc>
                  <a:txBody>
                    <a:bodyPr/>
                    <a:lstStyle/>
                    <a:p>
                      <a:r>
                        <a:rPr lang="en-US" sz="1600" dirty="0">
                          <a:solidFill>
                            <a:schemeClr val="tx1"/>
                          </a:solidFill>
                        </a:rPr>
                        <a:t>Repayment period</a:t>
                      </a:r>
                      <a:endParaRPr lang="en-SG" sz="1600"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val="978497906"/>
                  </a:ext>
                </a:extLst>
              </a:tr>
              <a:tr h="1393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Working Capital</a:t>
                      </a:r>
                      <a:endParaRPr lang="en-SG" sz="1600" dirty="0">
                        <a:solidFill>
                          <a:schemeClr val="tx1"/>
                        </a:solidFill>
                      </a:endParaRPr>
                    </a:p>
                  </a:txBody>
                  <a:tcPr>
                    <a:solidFill>
                      <a:schemeClr val="accent1">
                        <a:lumMod val="60000"/>
                        <a:lumOff val="40000"/>
                      </a:schemeClr>
                    </a:solidFill>
                  </a:tcPr>
                </a:tc>
                <a:tc>
                  <a:txBody>
                    <a:bodyPr/>
                    <a:lstStyle/>
                    <a:p>
                      <a:pPr marL="285750" indent="-285750">
                        <a:buFont typeface="Arial" panose="020B0604020202020204" pitchFamily="34" charset="0"/>
                        <a:buChar char="•"/>
                      </a:pPr>
                      <a:r>
                        <a:rPr lang="en-US" sz="1600" dirty="0">
                          <a:solidFill>
                            <a:schemeClr val="tx1"/>
                          </a:solidFill>
                        </a:rPr>
                        <a:t>Expenses related to green initiatives</a:t>
                      </a:r>
                    </a:p>
                    <a:p>
                      <a:pPr marL="285750" indent="-285750">
                        <a:buFont typeface="Arial" panose="020B0604020202020204" pitchFamily="34" charset="0"/>
                        <a:buChar char="•"/>
                      </a:pPr>
                      <a:r>
                        <a:rPr lang="en-US" sz="1600" dirty="0">
                          <a:solidFill>
                            <a:schemeClr val="tx1"/>
                          </a:solidFill>
                        </a:rPr>
                        <a:t>New product development</a:t>
                      </a:r>
                    </a:p>
                    <a:p>
                      <a:pPr marL="285750" indent="-285750">
                        <a:buFont typeface="Arial" panose="020B0604020202020204" pitchFamily="34" charset="0"/>
                        <a:buChar char="•"/>
                      </a:pPr>
                      <a:r>
                        <a:rPr lang="en-US" sz="1600" dirty="0">
                          <a:solidFill>
                            <a:schemeClr val="tx1"/>
                          </a:solidFill>
                        </a:rPr>
                        <a:t>Technology development expenses</a:t>
                      </a:r>
                    </a:p>
                    <a:p>
                      <a:pPr marL="285750" indent="-285750">
                        <a:buFont typeface="Arial" panose="020B0604020202020204" pitchFamily="34" charset="0"/>
                        <a:buChar char="•"/>
                      </a:pPr>
                      <a:r>
                        <a:rPr lang="en-US" sz="1600" dirty="0">
                          <a:solidFill>
                            <a:schemeClr val="tx1"/>
                          </a:solidFill>
                        </a:rPr>
                        <a:t>Consultation &amp; certification fees</a:t>
                      </a:r>
                      <a:endParaRPr lang="en-SG" sz="1600" dirty="0">
                        <a:solidFill>
                          <a:schemeClr val="tx1"/>
                        </a:solidFill>
                      </a:endParaRPr>
                    </a:p>
                  </a:txBody>
                  <a:tcPr>
                    <a:solidFill>
                      <a:schemeClr val="accent1">
                        <a:lumMod val="60000"/>
                        <a:lumOff val="40000"/>
                      </a:schemeClr>
                    </a:solidFill>
                  </a:tcPr>
                </a:tc>
                <a:tc>
                  <a:txBody>
                    <a:bodyPr/>
                    <a:lstStyle/>
                    <a:p>
                      <a:r>
                        <a:rPr lang="en-US" sz="1600" dirty="0">
                          <a:solidFill>
                            <a:schemeClr val="tx1"/>
                          </a:solidFill>
                        </a:rPr>
                        <a:t>S$3 million</a:t>
                      </a:r>
                    </a:p>
                  </a:txBody>
                  <a:tcPr>
                    <a:solidFill>
                      <a:schemeClr val="accent1">
                        <a:lumMod val="60000"/>
                        <a:lumOff val="40000"/>
                      </a:schemeClr>
                    </a:solidFill>
                  </a:tcPr>
                </a:tc>
                <a:tc>
                  <a:txBody>
                    <a:bodyPr/>
                    <a:lstStyle/>
                    <a:p>
                      <a:r>
                        <a:rPr lang="en-US" sz="1600" dirty="0">
                          <a:solidFill>
                            <a:schemeClr val="tx1"/>
                          </a:solidFill>
                        </a:rPr>
                        <a:t>Up to 5 years</a:t>
                      </a:r>
                    </a:p>
                  </a:txBody>
                  <a:tcPr>
                    <a:solidFill>
                      <a:schemeClr val="accent1">
                        <a:lumMod val="60000"/>
                        <a:lumOff val="40000"/>
                      </a:schemeClr>
                    </a:solidFill>
                  </a:tcPr>
                </a:tc>
                <a:extLst>
                  <a:ext uri="{0D108BD9-81ED-4DB2-BD59-A6C34878D82A}">
                    <a16:rowId xmlns:a16="http://schemas.microsoft.com/office/drawing/2014/main" val="3648199439"/>
                  </a:ext>
                </a:extLst>
              </a:tr>
              <a:tr h="8892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Solution &amp; Asset</a:t>
                      </a:r>
                      <a:endParaRPr lang="en-SG" sz="1600" dirty="0">
                        <a:solidFill>
                          <a:schemeClr val="tx1"/>
                        </a:solidFill>
                      </a:endParaRPr>
                    </a:p>
                  </a:txBody>
                  <a:tcPr>
                    <a:solidFill>
                      <a:schemeClr val="accent1">
                        <a:lumMod val="60000"/>
                        <a:lumOff val="40000"/>
                      </a:schemeClr>
                    </a:solidFill>
                  </a:tcPr>
                </a:tc>
                <a:tc>
                  <a:txBody>
                    <a:bodyPr/>
                    <a:lstStyle/>
                    <a:p>
                      <a:pPr marL="285750" indent="-285750">
                        <a:buFont typeface="Arial" panose="020B0604020202020204" pitchFamily="34" charset="0"/>
                        <a:buChar char="•"/>
                      </a:pPr>
                      <a:r>
                        <a:rPr lang="en-US" sz="1600" dirty="0">
                          <a:solidFill>
                            <a:schemeClr val="tx1"/>
                          </a:solidFill>
                        </a:rPr>
                        <a:t>Purchase of equipment and machinery related to green initiatives</a:t>
                      </a:r>
                    </a:p>
                    <a:p>
                      <a:pPr marL="285750" indent="-285750">
                        <a:buFont typeface="Arial" panose="020B0604020202020204" pitchFamily="34" charset="0"/>
                        <a:buChar char="•"/>
                      </a:pPr>
                      <a:r>
                        <a:rPr lang="en-US" sz="1600" dirty="0">
                          <a:solidFill>
                            <a:schemeClr val="tx1"/>
                          </a:solidFill>
                        </a:rPr>
                        <a:t>Construction of factories or purchase of land related to green initiatives</a:t>
                      </a:r>
                      <a:endParaRPr lang="en-SG" sz="1600" dirty="0">
                        <a:solidFill>
                          <a:schemeClr val="tx1"/>
                        </a:solidFill>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S$30 million</a:t>
                      </a:r>
                    </a:p>
                    <a:p>
                      <a:endParaRPr lang="en-SG" sz="1600" dirty="0">
                        <a:solidFill>
                          <a:schemeClr val="tx1"/>
                        </a:solidFill>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Up to 15 years</a:t>
                      </a:r>
                    </a:p>
                    <a:p>
                      <a:endParaRPr lang="en-SG" sz="1600"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val="1971387948"/>
                  </a:ext>
                </a:extLst>
              </a:tr>
              <a:tr h="980696">
                <a:tc>
                  <a:txBody>
                    <a:bodyPr/>
                    <a:lstStyle/>
                    <a:p>
                      <a:r>
                        <a:rPr lang="en-US" sz="1600" dirty="0">
                          <a:solidFill>
                            <a:schemeClr val="tx1"/>
                          </a:solidFill>
                        </a:rPr>
                        <a:t>M&amp;A</a:t>
                      </a:r>
                      <a:endParaRPr lang="en-SG" sz="1600" dirty="0">
                        <a:solidFill>
                          <a:schemeClr val="tx1"/>
                        </a:solidFill>
                      </a:endParaRPr>
                    </a:p>
                  </a:txBody>
                  <a:tcPr>
                    <a:solidFill>
                      <a:schemeClr val="accent1">
                        <a:lumMod val="60000"/>
                        <a:lumOff val="40000"/>
                      </a:schemeClr>
                    </a:solidFill>
                  </a:tcPr>
                </a:tc>
                <a:tc>
                  <a:txBody>
                    <a:bodyPr/>
                    <a:lstStyle/>
                    <a:p>
                      <a:pPr marL="285750" indent="-285750">
                        <a:buFont typeface="Arial" panose="020B0604020202020204" pitchFamily="34" charset="0"/>
                        <a:buChar char="•"/>
                      </a:pPr>
                      <a:r>
                        <a:rPr lang="en-US" sz="1600" dirty="0">
                          <a:solidFill>
                            <a:schemeClr val="tx1"/>
                          </a:solidFill>
                        </a:rPr>
                        <a:t>Finance the mergers and acquisition of target enterprises related to green initiatives</a:t>
                      </a:r>
                      <a:endParaRPr lang="en-SG" sz="1600" dirty="0">
                        <a:solidFill>
                          <a:schemeClr val="tx1"/>
                        </a:solidFill>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S$50 million</a:t>
                      </a:r>
                    </a:p>
                    <a:p>
                      <a:endParaRPr lang="en-SG" sz="1600" dirty="0">
                        <a:solidFill>
                          <a:schemeClr val="tx1"/>
                        </a:solidFill>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Up to 5 years</a:t>
                      </a:r>
                    </a:p>
                    <a:p>
                      <a:endParaRPr lang="en-SG" sz="1600"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val="3123158683"/>
                  </a:ext>
                </a:extLst>
              </a:tr>
            </a:tbl>
          </a:graphicData>
        </a:graphic>
      </p:graphicFrame>
      <p:sp>
        <p:nvSpPr>
          <p:cNvPr id="13" name="TextBox 12">
            <a:extLst>
              <a:ext uri="{FF2B5EF4-FFF2-40B4-BE49-F238E27FC236}">
                <a16:creationId xmlns:a16="http://schemas.microsoft.com/office/drawing/2014/main" id="{7CD53EFD-2D5C-4721-BE69-A34F694A2C0B}"/>
              </a:ext>
            </a:extLst>
          </p:cNvPr>
          <p:cNvSpPr txBox="1"/>
          <p:nvPr/>
        </p:nvSpPr>
        <p:spPr>
          <a:xfrm>
            <a:off x="9178203" y="3013501"/>
            <a:ext cx="296689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Opportunities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white"/>
                </a:solidFill>
                <a:latin typeface="Calibri" panose="020F0502020204030204"/>
              </a:rPr>
              <a:t>A</a:t>
            </a:r>
            <a:r>
              <a:rPr kumimoji="0" lang="en-US" sz="2400" b="1" i="0" u="none" strike="noStrike" kern="1200" cap="none" spc="0" normalizeH="0" baseline="0" noProof="0" dirty="0" err="1">
                <a:ln>
                  <a:noFill/>
                </a:ln>
                <a:solidFill>
                  <a:prstClr val="white"/>
                </a:solidFill>
                <a:effectLst/>
                <a:uLnTx/>
                <a:uFillTx/>
                <a:latin typeface="Calibri" panose="020F0502020204030204"/>
                <a:ea typeface="+mn-ea"/>
                <a:cs typeface="+mn-cs"/>
              </a:rPr>
              <a:t>vailable</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Slide Number Placeholder 8">
            <a:extLst>
              <a:ext uri="{FF2B5EF4-FFF2-40B4-BE49-F238E27FC236}">
                <a16:creationId xmlns:a16="http://schemas.microsoft.com/office/drawing/2014/main" id="{85ABF11C-E2BC-4229-AE1C-5D12AC2D058D}"/>
              </a:ext>
            </a:extLst>
          </p:cNvPr>
          <p:cNvSpPr txBox="1">
            <a:spLocks/>
          </p:cNvSpPr>
          <p:nvPr/>
        </p:nvSpPr>
        <p:spPr>
          <a:xfrm>
            <a:off x="11551257" y="6505437"/>
            <a:ext cx="672548" cy="365125"/>
          </a:xfrm>
          <a:prstGeom prst="rect">
            <a:avLst/>
          </a:prstGeom>
        </p:spPr>
        <p:txBody>
          <a:bodyPr/>
          <a:lstStyle>
            <a:defPPr>
              <a:defRPr lang="en-US"/>
            </a:defPPr>
            <a:lvl1pPr marL="0" algn="ctr" defTabSz="914400" rtl="0" eaLnBrk="1" latinLnBrk="0" hangingPunct="1">
              <a:defRPr sz="1000" kern="1200">
                <a:solidFill>
                  <a:schemeClr val="bg1">
                    <a:lumMod val="65000"/>
                  </a:schemeClr>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DFC05D-EEE3-104E-ADE1-014FDAD2B64C}" type="slidenum">
              <a:rPr lang="en-US" smtClean="0">
                <a:solidFill>
                  <a:schemeClr val="bg1"/>
                </a:solidFill>
                <a:latin typeface="+mn-lt"/>
              </a:rPr>
              <a:pPr/>
              <a:t>26</a:t>
            </a:fld>
            <a:endParaRPr lang="en-US" dirty="0">
              <a:solidFill>
                <a:schemeClr val="bg1"/>
              </a:solidFill>
              <a:latin typeface="+mn-lt"/>
            </a:endParaRPr>
          </a:p>
        </p:txBody>
      </p:sp>
      <p:pic>
        <p:nvPicPr>
          <p:cNvPr id="9" name="Picture 8" descr="A close up of a sign&#10;&#10;Description automatically generated">
            <a:extLst>
              <a:ext uri="{FF2B5EF4-FFF2-40B4-BE49-F238E27FC236}">
                <a16:creationId xmlns:a16="http://schemas.microsoft.com/office/drawing/2014/main" id="{982EE81D-CD9E-4E8E-A41C-BF84B44355D3}"/>
              </a:ext>
            </a:extLst>
          </p:cNvPr>
          <p:cNvPicPr>
            <a:picLocks noChangeAspect="1"/>
          </p:cNvPicPr>
          <p:nvPr/>
        </p:nvPicPr>
        <p:blipFill>
          <a:blip r:embed="rId3"/>
          <a:stretch>
            <a:fillRect/>
          </a:stretch>
        </p:blipFill>
        <p:spPr>
          <a:xfrm>
            <a:off x="11684890" y="6264320"/>
            <a:ext cx="394969" cy="359873"/>
          </a:xfrm>
          <a:prstGeom prst="rect">
            <a:avLst/>
          </a:prstGeom>
        </p:spPr>
      </p:pic>
    </p:spTree>
    <p:extLst>
      <p:ext uri="{BB962C8B-B14F-4D97-AF65-F5344CB8AC3E}">
        <p14:creationId xmlns:p14="http://schemas.microsoft.com/office/powerpoint/2010/main" val="2672514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3" name="Picture 22" descr="A close up of a sign&#10;&#10;Description automatically generated">
            <a:extLst>
              <a:ext uri="{FF2B5EF4-FFF2-40B4-BE49-F238E27FC236}">
                <a16:creationId xmlns:a16="http://schemas.microsoft.com/office/drawing/2014/main" id="{8228BB90-7107-4729-A517-56F5F7067928}"/>
              </a:ext>
            </a:extLst>
          </p:cNvPr>
          <p:cNvPicPr>
            <a:picLocks noChangeAspect="1"/>
          </p:cNvPicPr>
          <p:nvPr/>
        </p:nvPicPr>
        <p:blipFill>
          <a:blip r:embed="rId3"/>
          <a:stretch>
            <a:fillRect/>
          </a:stretch>
        </p:blipFill>
        <p:spPr>
          <a:xfrm>
            <a:off x="616704" y="-1741415"/>
            <a:ext cx="10958592" cy="9984843"/>
          </a:xfrm>
          <a:prstGeom prst="rect">
            <a:avLst/>
          </a:prstGeom>
        </p:spPr>
      </p:pic>
      <p:pic>
        <p:nvPicPr>
          <p:cNvPr id="19" name="Picture 18" descr="A picture containing sky&#10;&#10;Description automatically generated">
            <a:extLst>
              <a:ext uri="{FF2B5EF4-FFF2-40B4-BE49-F238E27FC236}">
                <a16:creationId xmlns:a16="http://schemas.microsoft.com/office/drawing/2014/main" id="{7901E87A-63DB-4B56-94BC-E371012E8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1"/>
            <a:ext cx="12192000" cy="6857657"/>
          </a:xfrm>
          <a:prstGeom prst="rect">
            <a:avLst/>
          </a:prstGeom>
          <a:solidFill>
            <a:srgbClr val="002060"/>
          </a:solidFill>
        </p:spPr>
      </p:pic>
      <p:sp>
        <p:nvSpPr>
          <p:cNvPr id="11" name="TextBox 10">
            <a:extLst>
              <a:ext uri="{FF2B5EF4-FFF2-40B4-BE49-F238E27FC236}">
                <a16:creationId xmlns:a16="http://schemas.microsoft.com/office/drawing/2014/main" id="{362A76DC-BDF6-004E-A739-57F628B0BC7E}"/>
              </a:ext>
            </a:extLst>
          </p:cNvPr>
          <p:cNvSpPr txBox="1"/>
          <p:nvPr/>
        </p:nvSpPr>
        <p:spPr>
          <a:xfrm>
            <a:off x="3680791" y="236194"/>
            <a:ext cx="483041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300" normalizeH="0" baseline="0" noProof="0" dirty="0">
                <a:ln>
                  <a:noFill/>
                </a:ln>
                <a:solidFill>
                  <a:prstClr val="white"/>
                </a:solidFill>
                <a:effectLst/>
                <a:uLnTx/>
                <a:uFillTx/>
                <a:latin typeface="Calibri" panose="020F0502020204030204"/>
                <a:ea typeface="+mn-ea"/>
                <a:cs typeface="+mn-cs"/>
              </a:rPr>
              <a:t>Stay Connected</a:t>
            </a:r>
          </a:p>
        </p:txBody>
      </p:sp>
      <p:sp>
        <p:nvSpPr>
          <p:cNvPr id="12" name="TextBox 11">
            <a:extLst>
              <a:ext uri="{FF2B5EF4-FFF2-40B4-BE49-F238E27FC236}">
                <a16:creationId xmlns:a16="http://schemas.microsoft.com/office/drawing/2014/main" id="{361266EA-7CC4-714A-AC85-11903014AB43}"/>
              </a:ext>
            </a:extLst>
          </p:cNvPr>
          <p:cNvSpPr txBox="1"/>
          <p:nvPr/>
        </p:nvSpPr>
        <p:spPr>
          <a:xfrm>
            <a:off x="1281869" y="2734806"/>
            <a:ext cx="4797843" cy="254236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100" normalizeH="0" baseline="0" noProof="0" dirty="0">
                <a:ln>
                  <a:noFill/>
                </a:ln>
                <a:solidFill>
                  <a:prstClr val="white"/>
                </a:solidFill>
                <a:effectLst/>
                <a:uLnTx/>
                <a:uFillTx/>
                <a:latin typeface="Calibri" panose="020F0502020204030204"/>
                <a:ea typeface="+mn-ea"/>
                <a:cs typeface="+mn-cs"/>
              </a:rPr>
              <a:t>Call	+65 6909 9249</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100" normalizeH="0" baseline="0" noProof="0" dirty="0">
                <a:ln>
                  <a:noFill/>
                </a:ln>
                <a:solidFill>
                  <a:prstClr val="white"/>
                </a:solidFill>
                <a:effectLst/>
                <a:uLnTx/>
                <a:uFillTx/>
                <a:latin typeface="Calibri" panose="020F0502020204030204"/>
                <a:ea typeface="+mn-ea"/>
                <a:cs typeface="+mn-cs"/>
              </a:rPr>
              <a:t>Visit	33 </a:t>
            </a:r>
            <a:r>
              <a:rPr kumimoji="0" lang="en-US" sz="1800" b="0" i="0" u="none" strike="noStrike" kern="1200" cap="none" spc="100" normalizeH="0" baseline="0" noProof="0" dirty="0" err="1">
                <a:ln>
                  <a:noFill/>
                </a:ln>
                <a:solidFill>
                  <a:prstClr val="white"/>
                </a:solidFill>
                <a:effectLst/>
                <a:uLnTx/>
                <a:uFillTx/>
                <a:latin typeface="Calibri" panose="020F0502020204030204"/>
                <a:ea typeface="+mn-ea"/>
                <a:cs typeface="+mn-cs"/>
              </a:rPr>
              <a:t>Ubi</a:t>
            </a:r>
            <a:r>
              <a:rPr kumimoji="0" lang="en-US" sz="1800" b="0" i="0" u="none" strike="noStrike" kern="1200" cap="none" spc="100" normalizeH="0" baseline="0" noProof="0" dirty="0">
                <a:ln>
                  <a:noFill/>
                </a:ln>
                <a:solidFill>
                  <a:prstClr val="white"/>
                </a:solidFill>
                <a:effectLst/>
                <a:uLnTx/>
                <a:uFillTx/>
                <a:latin typeface="Calibri" panose="020F0502020204030204"/>
                <a:ea typeface="+mn-ea"/>
                <a:cs typeface="+mn-cs"/>
              </a:rPr>
              <a:t> Ave 3</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100" normalizeH="0" baseline="0" noProof="0" dirty="0">
                <a:ln>
                  <a:noFill/>
                </a:ln>
                <a:solidFill>
                  <a:prstClr val="white"/>
                </a:solidFill>
                <a:effectLst/>
                <a:uLnTx/>
                <a:uFillTx/>
                <a:latin typeface="Calibri" panose="020F0502020204030204"/>
                <a:ea typeface="+mn-ea"/>
                <a:cs typeface="+mn-cs"/>
              </a:rPr>
              <a:t>	Vertex #05-01</a:t>
            </a:r>
            <a:br>
              <a:rPr kumimoji="0" lang="en-US" sz="1800" b="0" i="0" u="none" strike="noStrike" kern="1200" cap="none" spc="10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100" normalizeH="0" baseline="0" noProof="0" dirty="0">
                <a:ln>
                  <a:noFill/>
                </a:ln>
                <a:solidFill>
                  <a:prstClr val="white"/>
                </a:solidFill>
                <a:effectLst/>
                <a:uLnTx/>
                <a:uFillTx/>
                <a:latin typeface="Calibri" panose="020F0502020204030204"/>
                <a:ea typeface="+mn-ea"/>
                <a:cs typeface="+mn-cs"/>
              </a:rPr>
              <a:t>	Singapore 408868</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100" normalizeH="0" baseline="0" noProof="0" dirty="0">
                <a:ln>
                  <a:noFill/>
                </a:ln>
                <a:solidFill>
                  <a:prstClr val="white"/>
                </a:solidFill>
                <a:effectLst/>
                <a:uLnTx/>
                <a:uFillTx/>
                <a:latin typeface="Calibri" panose="020F0502020204030204"/>
                <a:ea typeface="+mn-ea"/>
                <a:cs typeface="+mn-cs"/>
              </a:rPr>
              <a:t>Email	</a:t>
            </a:r>
            <a:r>
              <a:rPr kumimoji="0" lang="en-US" sz="1800" b="0" i="0" u="none" strike="noStrike" kern="1200" cap="none" spc="100" normalizeH="0" baseline="0" noProof="0" dirty="0" err="1">
                <a:ln>
                  <a:noFill/>
                </a:ln>
                <a:solidFill>
                  <a:prstClr val="white"/>
                </a:solidFill>
                <a:effectLst/>
                <a:uLnTx/>
                <a:uFillTx/>
                <a:latin typeface="Calibri" panose="020F0502020204030204"/>
                <a:ea typeface="+mn-ea"/>
                <a:cs typeface="+mn-cs"/>
              </a:rPr>
              <a:t>hello@visiongroup.co</a:t>
            </a:r>
            <a:endParaRPr kumimoji="0" lang="en-US" sz="1800" b="0" i="0" u="none" strike="noStrike" kern="1200" cap="none" spc="10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100" normalizeH="0" baseline="0" noProof="0" dirty="0">
                <a:ln>
                  <a:noFill/>
                </a:ln>
                <a:solidFill>
                  <a:prstClr val="white"/>
                </a:solidFill>
                <a:effectLst/>
                <a:uLnTx/>
                <a:uFillTx/>
                <a:latin typeface="Calibri" panose="020F0502020204030204"/>
                <a:ea typeface="+mn-ea"/>
                <a:cs typeface="+mn-cs"/>
              </a:rPr>
              <a:t>Web	</a:t>
            </a:r>
            <a:r>
              <a:rPr kumimoji="0" lang="en-US" sz="1800" b="0" i="0" u="none" strike="noStrike" kern="1200" cap="none" spc="100" normalizeH="0" baseline="0" noProof="0" dirty="0" err="1">
                <a:ln>
                  <a:noFill/>
                </a:ln>
                <a:solidFill>
                  <a:prstClr val="white"/>
                </a:solidFill>
                <a:effectLst/>
                <a:uLnTx/>
                <a:uFillTx/>
                <a:latin typeface="Calibri" panose="020F0502020204030204"/>
                <a:ea typeface="+mn-ea"/>
                <a:cs typeface="+mn-cs"/>
              </a:rPr>
              <a:t>www.visiongroup.co</a:t>
            </a:r>
            <a:endParaRPr kumimoji="0" lang="en-US" sz="1800" b="0" i="0" u="none" strike="noStrike" kern="1200" cap="none" spc="100" normalizeH="0" baseline="0" noProof="0" dirty="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BA82AE0A-F916-4B23-939E-0C95867FCB71}"/>
              </a:ext>
            </a:extLst>
          </p:cNvPr>
          <p:cNvPicPr>
            <a:picLocks noChangeAspect="1"/>
          </p:cNvPicPr>
          <p:nvPr/>
        </p:nvPicPr>
        <p:blipFill>
          <a:blip r:embed="rId5"/>
          <a:stretch>
            <a:fillRect/>
          </a:stretch>
        </p:blipFill>
        <p:spPr>
          <a:xfrm>
            <a:off x="212035" y="6064819"/>
            <a:ext cx="2179691" cy="730480"/>
          </a:xfrm>
          <a:prstGeom prst="rect">
            <a:avLst/>
          </a:prstGeom>
        </p:spPr>
      </p:pic>
      <p:sp>
        <p:nvSpPr>
          <p:cNvPr id="14" name="Rectangle 13">
            <a:extLst>
              <a:ext uri="{FF2B5EF4-FFF2-40B4-BE49-F238E27FC236}">
                <a16:creationId xmlns:a16="http://schemas.microsoft.com/office/drawing/2014/main" id="{7A27EEF0-E488-47C1-9342-17B63C16BEBE}"/>
              </a:ext>
            </a:extLst>
          </p:cNvPr>
          <p:cNvSpPr/>
          <p:nvPr/>
        </p:nvSpPr>
        <p:spPr>
          <a:xfrm>
            <a:off x="0" y="6492087"/>
            <a:ext cx="12192000" cy="2154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 All rights reserved. © 2022 VisionTech Pte Ltd | Strictly Private and Confidential</a:t>
            </a:r>
          </a:p>
        </p:txBody>
      </p:sp>
      <p:pic>
        <p:nvPicPr>
          <p:cNvPr id="24" name="Picture 23">
            <a:extLst>
              <a:ext uri="{FF2B5EF4-FFF2-40B4-BE49-F238E27FC236}">
                <a16:creationId xmlns:a16="http://schemas.microsoft.com/office/drawing/2014/main" id="{12DEBEA3-1534-40CE-9A1E-577CCE808DDB}"/>
              </a:ext>
            </a:extLst>
          </p:cNvPr>
          <p:cNvPicPr>
            <a:picLocks noChangeAspect="1"/>
          </p:cNvPicPr>
          <p:nvPr/>
        </p:nvPicPr>
        <p:blipFill>
          <a:blip r:embed="rId5"/>
          <a:stretch>
            <a:fillRect/>
          </a:stretch>
        </p:blipFill>
        <p:spPr>
          <a:xfrm>
            <a:off x="3891144" y="1069752"/>
            <a:ext cx="4409712" cy="1477827"/>
          </a:xfrm>
          <a:prstGeom prst="rect">
            <a:avLst/>
          </a:prstGeom>
        </p:spPr>
      </p:pic>
      <p:sp>
        <p:nvSpPr>
          <p:cNvPr id="25" name="Slide Number Placeholder 8">
            <a:extLst>
              <a:ext uri="{FF2B5EF4-FFF2-40B4-BE49-F238E27FC236}">
                <a16:creationId xmlns:a16="http://schemas.microsoft.com/office/drawing/2014/main" id="{D77EFB8C-006F-4C5D-A2C5-1A7A25E0F647}"/>
              </a:ext>
            </a:extLst>
          </p:cNvPr>
          <p:cNvSpPr txBox="1">
            <a:spLocks/>
          </p:cNvSpPr>
          <p:nvPr/>
        </p:nvSpPr>
        <p:spPr>
          <a:xfrm>
            <a:off x="11551257" y="6505437"/>
            <a:ext cx="672548" cy="365125"/>
          </a:xfrm>
          <a:prstGeom prst="rect">
            <a:avLst/>
          </a:prstGeom>
        </p:spPr>
        <p:txBody>
          <a:bodyPr/>
          <a:lstStyle>
            <a:defPPr>
              <a:defRPr lang="en-US"/>
            </a:defPPr>
            <a:lvl1pPr marL="0" algn="ctr" defTabSz="914400" rtl="0" eaLnBrk="1" latinLnBrk="0" hangingPunct="1">
              <a:defRPr sz="1000" kern="1200">
                <a:solidFill>
                  <a:schemeClr val="bg1">
                    <a:lumMod val="65000"/>
                  </a:schemeClr>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6DFC05D-EEE3-104E-ADE1-014FDAD2B64C}" type="slidenum">
              <a:rPr kumimoji="0" lang="en-US" sz="10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6" name="Picture 25" descr="A close up of a sign&#10;&#10;Description automatically generated">
            <a:extLst>
              <a:ext uri="{FF2B5EF4-FFF2-40B4-BE49-F238E27FC236}">
                <a16:creationId xmlns:a16="http://schemas.microsoft.com/office/drawing/2014/main" id="{4AAC1A39-EA22-4482-ABB9-3958E6757BB1}"/>
              </a:ext>
            </a:extLst>
          </p:cNvPr>
          <p:cNvPicPr>
            <a:picLocks noChangeAspect="1"/>
          </p:cNvPicPr>
          <p:nvPr/>
        </p:nvPicPr>
        <p:blipFill>
          <a:blip r:embed="rId3"/>
          <a:stretch>
            <a:fillRect/>
          </a:stretch>
        </p:blipFill>
        <p:spPr>
          <a:xfrm>
            <a:off x="11684890" y="6264320"/>
            <a:ext cx="394969" cy="359873"/>
          </a:xfrm>
          <a:prstGeom prst="rect">
            <a:avLst/>
          </a:prstGeom>
        </p:spPr>
      </p:pic>
      <p:sp>
        <p:nvSpPr>
          <p:cNvPr id="32" name="TextBox 31">
            <a:extLst>
              <a:ext uri="{FF2B5EF4-FFF2-40B4-BE49-F238E27FC236}">
                <a16:creationId xmlns:a16="http://schemas.microsoft.com/office/drawing/2014/main" id="{8157F29E-F0C3-4363-BE6F-EB124359704E}"/>
              </a:ext>
            </a:extLst>
          </p:cNvPr>
          <p:cNvSpPr txBox="1"/>
          <p:nvPr/>
        </p:nvSpPr>
        <p:spPr>
          <a:xfrm>
            <a:off x="6884061" y="3599058"/>
            <a:ext cx="53079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white"/>
                </a:solidFill>
                <a:effectLst/>
                <a:uLnTx/>
                <a:uFillTx/>
                <a:latin typeface="Calibri" panose="020F0502020204030204"/>
                <a:ea typeface="Calibri" panose="020F0502020204030204" pitchFamily="34" charset="0"/>
                <a:cs typeface="+mn-cs"/>
              </a:rPr>
              <a:t>https://www.linkedin.com/company/visiontoreality/</a:t>
            </a: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D20FC5CF-AD57-44D9-915A-9F9B457B8CCA}"/>
              </a:ext>
            </a:extLst>
          </p:cNvPr>
          <p:cNvSpPr txBox="1"/>
          <p:nvPr/>
        </p:nvSpPr>
        <p:spPr>
          <a:xfrm>
            <a:off x="6884061" y="4409403"/>
            <a:ext cx="305727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err="1">
                <a:ln>
                  <a:noFill/>
                </a:ln>
                <a:solidFill>
                  <a:prstClr val="white"/>
                </a:solidFill>
                <a:effectLst/>
                <a:uLnTx/>
                <a:uFillTx/>
                <a:latin typeface="Calibri" panose="020F0502020204030204"/>
                <a:ea typeface="Calibri" panose="020F0502020204030204" pitchFamily="34" charset="0"/>
                <a:cs typeface="+mn-cs"/>
              </a:rPr>
              <a:t>VisionGroup</a:t>
            </a:r>
            <a:r>
              <a:rPr kumimoji="0" lang="en-SG" sz="1800" b="0" i="0" u="none" strike="noStrike" kern="1200" cap="none" spc="0" normalizeH="0" baseline="0" noProof="0" dirty="0">
                <a:ln>
                  <a:noFill/>
                </a:ln>
                <a:solidFill>
                  <a:prstClr val="white"/>
                </a:solidFill>
                <a:effectLst/>
                <a:uLnTx/>
                <a:uFillTx/>
                <a:latin typeface="Calibri" panose="020F0502020204030204"/>
                <a:ea typeface="Calibri" panose="020F0502020204030204" pitchFamily="34" charset="0"/>
                <a:cs typeface="+mn-cs"/>
              </a:rPr>
              <a:t> – </a:t>
            </a:r>
            <a:r>
              <a:rPr kumimoji="0" lang="en-SG" sz="1800" b="0" i="0" u="none" strike="noStrike" kern="1200" cap="none" spc="0" normalizeH="0" baseline="0" noProof="0" dirty="0" err="1">
                <a:ln>
                  <a:noFill/>
                </a:ln>
                <a:solidFill>
                  <a:prstClr val="white"/>
                </a:solidFill>
                <a:effectLst/>
                <a:uLnTx/>
                <a:uFillTx/>
                <a:latin typeface="Calibri" panose="020F0502020204030204"/>
                <a:ea typeface="Calibri" panose="020F0502020204030204" pitchFamily="34" charset="0"/>
                <a:cs typeface="+mn-cs"/>
              </a:rPr>
              <a:t>VisiontoReality</a:t>
            </a:r>
            <a:endParaRPr kumimoji="0" lang="en-SG" sz="1800" b="0" i="0" u="none" strike="noStrike" kern="1200" cap="none" spc="0" normalizeH="0" baseline="0" noProof="0" dirty="0">
              <a:ln>
                <a:noFill/>
              </a:ln>
              <a:solidFill>
                <a:prstClr val="white"/>
              </a:solidFill>
              <a:effectLst/>
              <a:uLnTx/>
              <a:uFillTx/>
              <a:latin typeface="Calibri" panose="020F0502020204030204"/>
              <a:ea typeface="Calibri" panose="020F0502020204030204" pitchFamily="34" charset="0"/>
              <a:cs typeface="+mn-cs"/>
            </a:endParaRPr>
          </a:p>
        </p:txBody>
      </p:sp>
      <p:pic>
        <p:nvPicPr>
          <p:cNvPr id="34" name="Picture 33">
            <a:extLst>
              <a:ext uri="{FF2B5EF4-FFF2-40B4-BE49-F238E27FC236}">
                <a16:creationId xmlns:a16="http://schemas.microsoft.com/office/drawing/2014/main" id="{70162EC3-B54A-4600-8228-6B11931B1747}"/>
              </a:ext>
            </a:extLst>
          </p:cNvPr>
          <p:cNvPicPr>
            <a:picLocks noChangeAspect="1"/>
          </p:cNvPicPr>
          <p:nvPr/>
        </p:nvPicPr>
        <p:blipFill>
          <a:blip r:embed="rId6"/>
          <a:stretch>
            <a:fillRect/>
          </a:stretch>
        </p:blipFill>
        <p:spPr>
          <a:xfrm>
            <a:off x="5965468" y="3535643"/>
            <a:ext cx="513924" cy="513924"/>
          </a:xfrm>
          <a:prstGeom prst="rect">
            <a:avLst/>
          </a:prstGeom>
          <a:effectLst>
            <a:glow rad="101600">
              <a:schemeClr val="bg1">
                <a:alpha val="60000"/>
              </a:schemeClr>
            </a:glow>
          </a:effectLst>
        </p:spPr>
      </p:pic>
      <p:pic>
        <p:nvPicPr>
          <p:cNvPr id="35" name="Picture 34">
            <a:extLst>
              <a:ext uri="{FF2B5EF4-FFF2-40B4-BE49-F238E27FC236}">
                <a16:creationId xmlns:a16="http://schemas.microsoft.com/office/drawing/2014/main" id="{3623B340-06CE-4050-B228-15D8F56363B2}"/>
              </a:ext>
            </a:extLst>
          </p:cNvPr>
          <p:cNvPicPr>
            <a:picLocks noChangeAspect="1"/>
          </p:cNvPicPr>
          <p:nvPr/>
        </p:nvPicPr>
        <p:blipFill>
          <a:blip r:embed="rId7"/>
          <a:stretch>
            <a:fillRect/>
          </a:stretch>
        </p:blipFill>
        <p:spPr>
          <a:xfrm>
            <a:off x="5965468" y="4370813"/>
            <a:ext cx="513924" cy="513924"/>
          </a:xfrm>
          <a:prstGeom prst="rect">
            <a:avLst/>
          </a:prstGeom>
          <a:effectLst>
            <a:glow rad="101600">
              <a:schemeClr val="bg1">
                <a:alpha val="60000"/>
              </a:schemeClr>
            </a:glow>
          </a:effectLst>
        </p:spPr>
      </p:pic>
    </p:spTree>
    <p:extLst>
      <p:ext uri="{BB962C8B-B14F-4D97-AF65-F5344CB8AC3E}">
        <p14:creationId xmlns:p14="http://schemas.microsoft.com/office/powerpoint/2010/main" val="1137924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C3D62D-EE6A-4111-B873-00227CDEA116}"/>
              </a:ext>
            </a:extLst>
          </p:cNvPr>
          <p:cNvSpPr/>
          <p:nvPr/>
        </p:nvSpPr>
        <p:spPr>
          <a:xfrm>
            <a:off x="7876842" y="0"/>
            <a:ext cx="4315158" cy="685799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5" name="Picture 4">
            <a:extLst>
              <a:ext uri="{FF2B5EF4-FFF2-40B4-BE49-F238E27FC236}">
                <a16:creationId xmlns:a16="http://schemas.microsoft.com/office/drawing/2014/main" id="{23743AC6-B227-4EA1-AD3D-6F93E0053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3618" y="168770"/>
            <a:ext cx="2050031" cy="443446"/>
          </a:xfrm>
          <a:prstGeom prst="rect">
            <a:avLst/>
          </a:prstGeom>
        </p:spPr>
      </p:pic>
      <p:sp>
        <p:nvSpPr>
          <p:cNvPr id="11" name="Rectangle 10">
            <a:extLst>
              <a:ext uri="{FF2B5EF4-FFF2-40B4-BE49-F238E27FC236}">
                <a16:creationId xmlns:a16="http://schemas.microsoft.com/office/drawing/2014/main" id="{94B0BF56-77EF-4921-97BF-2EF91894E960}"/>
              </a:ext>
            </a:extLst>
          </p:cNvPr>
          <p:cNvSpPr/>
          <p:nvPr/>
        </p:nvSpPr>
        <p:spPr>
          <a:xfrm>
            <a:off x="0" y="168770"/>
            <a:ext cx="4810084" cy="46382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en-US" sz="1800" b="1" i="0" u="none" strike="noStrike" cap="none" dirty="0">
                <a:solidFill>
                  <a:schemeClr val="bg1"/>
                </a:solidFill>
                <a:latin typeface="Calibri"/>
                <a:ea typeface="Calibri"/>
                <a:cs typeface="Calibri"/>
                <a:sym typeface="Calibri"/>
              </a:rPr>
              <a:t>ABOUT US</a:t>
            </a:r>
          </a:p>
        </p:txBody>
      </p:sp>
      <p:sp>
        <p:nvSpPr>
          <p:cNvPr id="7" name="Google Shape;142;p1">
            <a:extLst>
              <a:ext uri="{FF2B5EF4-FFF2-40B4-BE49-F238E27FC236}">
                <a16:creationId xmlns:a16="http://schemas.microsoft.com/office/drawing/2014/main" id="{1F2AD97D-F4F5-4408-8D2C-B292CA513472}"/>
              </a:ext>
            </a:extLst>
          </p:cNvPr>
          <p:cNvSpPr txBox="1"/>
          <p:nvPr/>
        </p:nvSpPr>
        <p:spPr>
          <a:xfrm>
            <a:off x="922382" y="793143"/>
            <a:ext cx="2215757"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11559D"/>
                </a:solidFill>
                <a:latin typeface="Calibri"/>
                <a:ea typeface="Calibri"/>
                <a:cs typeface="Calibri"/>
                <a:sym typeface="Calibri"/>
              </a:rPr>
              <a:t>CORE TECHNOLOGIES</a:t>
            </a:r>
            <a:endParaRPr sz="1600" b="1" i="0" u="none" strike="noStrike" cap="none" dirty="0">
              <a:solidFill>
                <a:srgbClr val="11559D"/>
              </a:solidFill>
              <a:latin typeface="Calibri"/>
              <a:ea typeface="Calibri"/>
              <a:cs typeface="Calibri"/>
              <a:sym typeface="Calibri"/>
            </a:endParaRPr>
          </a:p>
        </p:txBody>
      </p:sp>
      <p:grpSp>
        <p:nvGrpSpPr>
          <p:cNvPr id="8" name="Google Shape;1048;p129">
            <a:extLst>
              <a:ext uri="{FF2B5EF4-FFF2-40B4-BE49-F238E27FC236}">
                <a16:creationId xmlns:a16="http://schemas.microsoft.com/office/drawing/2014/main" id="{0CFCC3BA-4A90-4584-9821-18AC611A495B}"/>
              </a:ext>
            </a:extLst>
          </p:cNvPr>
          <p:cNvGrpSpPr>
            <a:grpSpLocks noChangeAspect="1"/>
          </p:cNvGrpSpPr>
          <p:nvPr/>
        </p:nvGrpSpPr>
        <p:grpSpPr>
          <a:xfrm>
            <a:off x="397310" y="1122976"/>
            <a:ext cx="3265901" cy="2930276"/>
            <a:chOff x="222274" y="1814271"/>
            <a:chExt cx="3094736" cy="2879663"/>
          </a:xfrm>
        </p:grpSpPr>
        <p:sp>
          <p:nvSpPr>
            <p:cNvPr id="9" name="Google Shape;1049;p129">
              <a:extLst>
                <a:ext uri="{FF2B5EF4-FFF2-40B4-BE49-F238E27FC236}">
                  <a16:creationId xmlns:a16="http://schemas.microsoft.com/office/drawing/2014/main" id="{98A5295E-BE30-40C7-B1F6-DAF77579F3DA}"/>
                </a:ext>
              </a:extLst>
            </p:cNvPr>
            <p:cNvSpPr/>
            <p:nvPr/>
          </p:nvSpPr>
          <p:spPr>
            <a:xfrm>
              <a:off x="595369" y="1814271"/>
              <a:ext cx="2292986" cy="2189095"/>
            </a:xfrm>
            <a:custGeom>
              <a:avLst/>
              <a:gdLst/>
              <a:ahLst/>
              <a:cxnLst/>
              <a:rect l="l" t="t" r="r" b="b"/>
              <a:pathLst>
                <a:path w="3461111" h="3304295" extrusionOk="0">
                  <a:moveTo>
                    <a:pt x="0" y="1652148"/>
                  </a:moveTo>
                  <a:cubicBezTo>
                    <a:pt x="0" y="739692"/>
                    <a:pt x="774796" y="0"/>
                    <a:pt x="1730556" y="0"/>
                  </a:cubicBezTo>
                  <a:cubicBezTo>
                    <a:pt x="2686316" y="0"/>
                    <a:pt x="3461112" y="739692"/>
                    <a:pt x="3461112" y="1652148"/>
                  </a:cubicBezTo>
                  <a:cubicBezTo>
                    <a:pt x="3461112" y="2564604"/>
                    <a:pt x="2686316" y="3304296"/>
                    <a:pt x="1730556" y="3304296"/>
                  </a:cubicBezTo>
                  <a:cubicBezTo>
                    <a:pt x="774796" y="3304296"/>
                    <a:pt x="0" y="2564604"/>
                    <a:pt x="0" y="1652148"/>
                  </a:cubicBezTo>
                  <a:close/>
                </a:path>
              </a:pathLst>
            </a:custGeom>
            <a:solidFill>
              <a:srgbClr val="A5BBE3">
                <a:alpha val="80000"/>
              </a:srgbClr>
            </a:solidFill>
            <a:ln w="25400" cap="flat" cmpd="sng">
              <a:solidFill>
                <a:srgbClr val="BFBFBF"/>
              </a:solidFill>
              <a:prstDash val="solid"/>
              <a:round/>
              <a:headEnd type="none" w="sm" len="sm"/>
              <a:tailEnd type="none" w="sm" len="sm"/>
            </a:ln>
          </p:spPr>
          <p:txBody>
            <a:bodyPr spcFirstLastPara="1" wrap="square" lIns="346100" tIns="433675" rIns="346100" bIns="929325" anchor="ctr" anchorCtr="0">
              <a:noAutofit/>
            </a:bodyPr>
            <a:lstStyle/>
            <a:p>
              <a:pPr marL="0" marR="0" lvl="0" indent="0" algn="ctr" rtl="0">
                <a:lnSpc>
                  <a:spcPct val="90000"/>
                </a:lnSpc>
                <a:spcBef>
                  <a:spcPts val="0"/>
                </a:spcBef>
                <a:spcAft>
                  <a:spcPts val="0"/>
                </a:spcAft>
                <a:buClr>
                  <a:srgbClr val="000000"/>
                </a:buClr>
                <a:buSzPts val="900"/>
                <a:buFont typeface="Arial"/>
                <a:buNone/>
              </a:pPr>
              <a:endParaRPr sz="900" b="1" i="0" u="none" strike="noStrike" cap="none">
                <a:solidFill>
                  <a:srgbClr val="000000"/>
                </a:solidFill>
                <a:latin typeface="Calibri"/>
                <a:ea typeface="Calibri"/>
                <a:cs typeface="Calibri"/>
                <a:sym typeface="Calibri"/>
              </a:endParaRPr>
            </a:p>
          </p:txBody>
        </p:sp>
        <p:sp>
          <p:nvSpPr>
            <p:cNvPr id="10" name="Google Shape;1050;p129">
              <a:extLst>
                <a:ext uri="{FF2B5EF4-FFF2-40B4-BE49-F238E27FC236}">
                  <a16:creationId xmlns:a16="http://schemas.microsoft.com/office/drawing/2014/main" id="{7690E0CA-CBDD-42C3-92CE-E5AED8EA60DB}"/>
                </a:ext>
              </a:extLst>
            </p:cNvPr>
            <p:cNvSpPr/>
            <p:nvPr/>
          </p:nvSpPr>
          <p:spPr>
            <a:xfrm>
              <a:off x="1024024" y="2486945"/>
              <a:ext cx="2292986" cy="2189095"/>
            </a:xfrm>
            <a:custGeom>
              <a:avLst/>
              <a:gdLst/>
              <a:ahLst/>
              <a:cxnLst/>
              <a:rect l="l" t="t" r="r" b="b"/>
              <a:pathLst>
                <a:path w="3461111" h="3304295" extrusionOk="0">
                  <a:moveTo>
                    <a:pt x="0" y="1652148"/>
                  </a:moveTo>
                  <a:cubicBezTo>
                    <a:pt x="0" y="739692"/>
                    <a:pt x="774796" y="0"/>
                    <a:pt x="1730556" y="0"/>
                  </a:cubicBezTo>
                  <a:cubicBezTo>
                    <a:pt x="2686316" y="0"/>
                    <a:pt x="3461112" y="739692"/>
                    <a:pt x="3461112" y="1652148"/>
                  </a:cubicBezTo>
                  <a:cubicBezTo>
                    <a:pt x="3461112" y="2564604"/>
                    <a:pt x="2686316" y="3304296"/>
                    <a:pt x="1730556" y="3304296"/>
                  </a:cubicBezTo>
                  <a:cubicBezTo>
                    <a:pt x="774796" y="3304296"/>
                    <a:pt x="0" y="2564604"/>
                    <a:pt x="0" y="1652148"/>
                  </a:cubicBezTo>
                  <a:close/>
                </a:path>
              </a:pathLst>
            </a:custGeom>
            <a:solidFill>
              <a:srgbClr val="E9EEF8">
                <a:alpha val="60000"/>
              </a:srgbClr>
            </a:solidFill>
            <a:ln w="25400" cap="flat" cmpd="sng">
              <a:solidFill>
                <a:srgbClr val="BFBFBF"/>
              </a:solidFill>
              <a:prstDash val="solid"/>
              <a:round/>
              <a:headEnd type="none" w="sm" len="sm"/>
              <a:tailEnd type="none" w="sm" len="sm"/>
            </a:ln>
          </p:spPr>
          <p:txBody>
            <a:bodyPr spcFirstLastPara="1" wrap="square" lIns="793875" tIns="640200" rIns="244425" bIns="474975" anchor="ctr" anchorCtr="0">
              <a:noAutofit/>
            </a:bodyPr>
            <a:lstStyle/>
            <a:p>
              <a:pPr marL="0" marR="0" lvl="0" indent="0" algn="ctr" rtl="0">
                <a:lnSpc>
                  <a:spcPct val="90000"/>
                </a:lnSpc>
                <a:spcBef>
                  <a:spcPts val="0"/>
                </a:spcBef>
                <a:spcAft>
                  <a:spcPts val="0"/>
                </a:spcAft>
                <a:buClr>
                  <a:srgbClr val="000000"/>
                </a:buClr>
                <a:buSzPts val="900"/>
                <a:buFont typeface="Arial"/>
                <a:buNone/>
              </a:pPr>
              <a:endParaRPr sz="900" b="1" i="0" u="none" strike="noStrike" cap="none">
                <a:solidFill>
                  <a:srgbClr val="000000"/>
                </a:solidFill>
                <a:latin typeface="Calibri"/>
                <a:ea typeface="Calibri"/>
                <a:cs typeface="Calibri"/>
                <a:sym typeface="Calibri"/>
              </a:endParaRPr>
            </a:p>
          </p:txBody>
        </p:sp>
        <p:sp>
          <p:nvSpPr>
            <p:cNvPr id="12" name="Google Shape;1051;p129">
              <a:extLst>
                <a:ext uri="{FF2B5EF4-FFF2-40B4-BE49-F238E27FC236}">
                  <a16:creationId xmlns:a16="http://schemas.microsoft.com/office/drawing/2014/main" id="{06F9101C-394D-4BCC-987A-4DE6B1D7E2A8}"/>
                </a:ext>
              </a:extLst>
            </p:cNvPr>
            <p:cNvSpPr/>
            <p:nvPr/>
          </p:nvSpPr>
          <p:spPr>
            <a:xfrm>
              <a:off x="222274" y="2504839"/>
              <a:ext cx="2292986" cy="2189095"/>
            </a:xfrm>
            <a:custGeom>
              <a:avLst/>
              <a:gdLst/>
              <a:ahLst/>
              <a:cxnLst/>
              <a:rect l="l" t="t" r="r" b="b"/>
              <a:pathLst>
                <a:path w="3461111" h="3304295" extrusionOk="0">
                  <a:moveTo>
                    <a:pt x="0" y="1652148"/>
                  </a:moveTo>
                  <a:cubicBezTo>
                    <a:pt x="0" y="739692"/>
                    <a:pt x="774796" y="0"/>
                    <a:pt x="1730556" y="0"/>
                  </a:cubicBezTo>
                  <a:cubicBezTo>
                    <a:pt x="2686316" y="0"/>
                    <a:pt x="3461112" y="739692"/>
                    <a:pt x="3461112" y="1652148"/>
                  </a:cubicBezTo>
                  <a:cubicBezTo>
                    <a:pt x="3461112" y="2564604"/>
                    <a:pt x="2686316" y="3304296"/>
                    <a:pt x="1730556" y="3304296"/>
                  </a:cubicBezTo>
                  <a:cubicBezTo>
                    <a:pt x="774796" y="3304296"/>
                    <a:pt x="0" y="2564604"/>
                    <a:pt x="0" y="1652148"/>
                  </a:cubicBezTo>
                  <a:close/>
                </a:path>
              </a:pathLst>
            </a:custGeom>
            <a:solidFill>
              <a:srgbClr val="C7D6ED">
                <a:alpha val="69800"/>
              </a:srgbClr>
            </a:solidFill>
            <a:ln w="25400" cap="flat" cmpd="sng">
              <a:solidFill>
                <a:srgbClr val="BFBFBF"/>
              </a:solidFill>
              <a:prstDash val="solid"/>
              <a:round/>
              <a:headEnd type="none" w="sm" len="sm"/>
              <a:tailEnd type="none" w="sm" len="sm"/>
            </a:ln>
          </p:spPr>
          <p:txBody>
            <a:bodyPr spcFirstLastPara="1" wrap="square" lIns="244425" tIns="640200" rIns="793875" bIns="474975" anchor="ctr" anchorCtr="0">
              <a:noAutofit/>
            </a:bodyPr>
            <a:lstStyle/>
            <a:p>
              <a:pPr marL="0" marR="0" lvl="0" indent="0" algn="ctr" rtl="0">
                <a:lnSpc>
                  <a:spcPct val="90000"/>
                </a:lnSpc>
                <a:spcBef>
                  <a:spcPts val="0"/>
                </a:spcBef>
                <a:spcAft>
                  <a:spcPts val="0"/>
                </a:spcAft>
                <a:buClr>
                  <a:srgbClr val="000000"/>
                </a:buClr>
                <a:buSzPts val="900"/>
                <a:buFont typeface="Arial"/>
                <a:buNone/>
              </a:pPr>
              <a:endParaRPr sz="900" b="1" i="0" u="none" strike="noStrike" cap="none">
                <a:solidFill>
                  <a:srgbClr val="000000"/>
                </a:solidFill>
                <a:latin typeface="Calibri"/>
                <a:ea typeface="Calibri"/>
                <a:cs typeface="Calibri"/>
                <a:sym typeface="Calibri"/>
              </a:endParaRPr>
            </a:p>
          </p:txBody>
        </p:sp>
        <p:sp>
          <p:nvSpPr>
            <p:cNvPr id="14" name="Google Shape;1052;p129">
              <a:extLst>
                <a:ext uri="{FF2B5EF4-FFF2-40B4-BE49-F238E27FC236}">
                  <a16:creationId xmlns:a16="http://schemas.microsoft.com/office/drawing/2014/main" id="{6093F20C-6AE1-4860-A1F6-22562B7AE71D}"/>
                </a:ext>
              </a:extLst>
            </p:cNvPr>
            <p:cNvSpPr txBox="1"/>
            <p:nvPr/>
          </p:nvSpPr>
          <p:spPr>
            <a:xfrm>
              <a:off x="1381320" y="2987717"/>
              <a:ext cx="7629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FF"/>
                  </a:solidFill>
                  <a:latin typeface="Calibri"/>
                  <a:ea typeface="Calibri"/>
                  <a:cs typeface="Calibri"/>
                  <a:sym typeface="Calibri"/>
                </a:rPr>
                <a:t>Future</a:t>
              </a:r>
              <a:endParaRPr dirty="0"/>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FF"/>
                  </a:solidFill>
                  <a:latin typeface="Calibri"/>
                  <a:ea typeface="Calibri"/>
                  <a:cs typeface="Calibri"/>
                  <a:sym typeface="Calibri"/>
                </a:rPr>
                <a:t>Proof</a:t>
              </a:r>
              <a:endParaRPr dirty="0"/>
            </a:p>
          </p:txBody>
        </p:sp>
        <p:sp>
          <p:nvSpPr>
            <p:cNvPr id="15" name="Google Shape;1053;p129">
              <a:extLst>
                <a:ext uri="{FF2B5EF4-FFF2-40B4-BE49-F238E27FC236}">
                  <a16:creationId xmlns:a16="http://schemas.microsoft.com/office/drawing/2014/main" id="{5F828BD9-9FDF-4592-80B4-1E406D956FAA}"/>
                </a:ext>
              </a:extLst>
            </p:cNvPr>
            <p:cNvSpPr txBox="1"/>
            <p:nvPr/>
          </p:nvSpPr>
          <p:spPr>
            <a:xfrm>
              <a:off x="811254" y="2677116"/>
              <a:ext cx="488700" cy="276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C55A11"/>
                  </a:solidFill>
                  <a:latin typeface="Calibri"/>
                  <a:ea typeface="Calibri"/>
                  <a:cs typeface="Calibri"/>
                  <a:sym typeface="Calibri"/>
                </a:rPr>
                <a:t>No</a:t>
              </a:r>
              <a:endParaRPr/>
            </a:p>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C55A11"/>
                  </a:solidFill>
                  <a:latin typeface="Calibri"/>
                  <a:ea typeface="Calibri"/>
                  <a:cs typeface="Calibri"/>
                  <a:sym typeface="Calibri"/>
                </a:rPr>
                <a:t>Peace</a:t>
              </a:r>
              <a:endParaRPr/>
            </a:p>
          </p:txBody>
        </p:sp>
        <p:sp>
          <p:nvSpPr>
            <p:cNvPr id="16" name="Google Shape;1054;p129">
              <a:extLst>
                <a:ext uri="{FF2B5EF4-FFF2-40B4-BE49-F238E27FC236}">
                  <a16:creationId xmlns:a16="http://schemas.microsoft.com/office/drawing/2014/main" id="{76BFF473-99CB-4FC5-BEDE-E13A39519220}"/>
                </a:ext>
              </a:extLst>
            </p:cNvPr>
            <p:cNvSpPr txBox="1"/>
            <p:nvPr/>
          </p:nvSpPr>
          <p:spPr>
            <a:xfrm>
              <a:off x="2312303" y="2677116"/>
              <a:ext cx="367500" cy="264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dirty="0">
                  <a:solidFill>
                    <a:srgbClr val="C55A11"/>
                  </a:solidFill>
                  <a:latin typeface="Calibri"/>
                  <a:ea typeface="Calibri"/>
                  <a:cs typeface="Calibri"/>
                  <a:sym typeface="Calibri"/>
                </a:rPr>
                <a:t>No</a:t>
              </a:r>
              <a:endParaRPr dirty="0"/>
            </a:p>
            <a:p>
              <a:pPr marL="0" marR="0" lvl="0" indent="0" algn="ctr" rtl="0">
                <a:lnSpc>
                  <a:spcPct val="100000"/>
                </a:lnSpc>
                <a:spcBef>
                  <a:spcPts val="0"/>
                </a:spcBef>
                <a:spcAft>
                  <a:spcPts val="0"/>
                </a:spcAft>
                <a:buClr>
                  <a:srgbClr val="000000"/>
                </a:buClr>
                <a:buSzPts val="900"/>
                <a:buFont typeface="Arial"/>
                <a:buNone/>
              </a:pPr>
              <a:r>
                <a:rPr lang="en-US" sz="900" b="1" i="0" u="none" strike="noStrike" cap="none" dirty="0">
                  <a:solidFill>
                    <a:srgbClr val="C55A11"/>
                  </a:solidFill>
                  <a:latin typeface="Calibri"/>
                  <a:ea typeface="Calibri"/>
                  <a:cs typeface="Calibri"/>
                  <a:sym typeface="Calibri"/>
                </a:rPr>
                <a:t>Clarity</a:t>
              </a:r>
              <a:endParaRPr dirty="0"/>
            </a:p>
          </p:txBody>
        </p:sp>
        <p:sp>
          <p:nvSpPr>
            <p:cNvPr id="18" name="Google Shape;1055;p129">
              <a:extLst>
                <a:ext uri="{FF2B5EF4-FFF2-40B4-BE49-F238E27FC236}">
                  <a16:creationId xmlns:a16="http://schemas.microsoft.com/office/drawing/2014/main" id="{E8D2080F-145A-40BC-86C9-37481525E23C}"/>
                </a:ext>
              </a:extLst>
            </p:cNvPr>
            <p:cNvSpPr txBox="1"/>
            <p:nvPr/>
          </p:nvSpPr>
          <p:spPr>
            <a:xfrm>
              <a:off x="1624135" y="4132762"/>
              <a:ext cx="291300" cy="264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C55A11"/>
                  </a:solidFill>
                  <a:latin typeface="Calibri"/>
                  <a:ea typeface="Calibri"/>
                  <a:cs typeface="Calibri"/>
                  <a:sym typeface="Calibri"/>
                </a:rPr>
                <a:t>No</a:t>
              </a:r>
              <a:endParaRPr/>
            </a:p>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C55A11"/>
                  </a:solidFill>
                  <a:latin typeface="Calibri"/>
                  <a:ea typeface="Calibri"/>
                  <a:cs typeface="Calibri"/>
                  <a:sym typeface="Calibri"/>
                </a:rPr>
                <a:t>Trust</a:t>
              </a:r>
              <a:endParaRPr/>
            </a:p>
          </p:txBody>
        </p:sp>
        <p:grpSp>
          <p:nvGrpSpPr>
            <p:cNvPr id="19" name="Google Shape;1056;p129">
              <a:extLst>
                <a:ext uri="{FF2B5EF4-FFF2-40B4-BE49-F238E27FC236}">
                  <a16:creationId xmlns:a16="http://schemas.microsoft.com/office/drawing/2014/main" id="{F6D21FA8-C9CE-4CF5-9024-AD82235DB59D}"/>
                </a:ext>
              </a:extLst>
            </p:cNvPr>
            <p:cNvGrpSpPr/>
            <p:nvPr/>
          </p:nvGrpSpPr>
          <p:grpSpPr>
            <a:xfrm>
              <a:off x="2560605" y="3506741"/>
              <a:ext cx="619800" cy="545354"/>
              <a:chOff x="3566034" y="3592144"/>
              <a:chExt cx="619800" cy="545354"/>
            </a:xfrm>
          </p:grpSpPr>
          <p:sp>
            <p:nvSpPr>
              <p:cNvPr id="32" name="Google Shape;1057;p129">
                <a:extLst>
                  <a:ext uri="{FF2B5EF4-FFF2-40B4-BE49-F238E27FC236}">
                    <a16:creationId xmlns:a16="http://schemas.microsoft.com/office/drawing/2014/main" id="{A70FFFF3-082F-43A6-8355-12893681E870}"/>
                  </a:ext>
                </a:extLst>
              </p:cNvPr>
              <p:cNvSpPr/>
              <p:nvPr/>
            </p:nvSpPr>
            <p:spPr>
              <a:xfrm>
                <a:off x="3566034" y="3922098"/>
                <a:ext cx="6198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1" i="0" u="none" strike="noStrike" cap="none">
                    <a:solidFill>
                      <a:srgbClr val="000000"/>
                    </a:solidFill>
                    <a:latin typeface="Calibri"/>
                    <a:ea typeface="Calibri"/>
                    <a:cs typeface="Calibri"/>
                    <a:sym typeface="Calibri"/>
                  </a:rPr>
                  <a:t>CYBER</a:t>
                </a:r>
                <a:br>
                  <a:rPr lang="en-US" sz="700" b="1" i="0" u="none" strike="noStrike" cap="none">
                    <a:solidFill>
                      <a:srgbClr val="000000"/>
                    </a:solidFill>
                    <a:latin typeface="Calibri"/>
                    <a:ea typeface="Calibri"/>
                    <a:cs typeface="Calibri"/>
                    <a:sym typeface="Calibri"/>
                  </a:rPr>
                </a:br>
                <a:r>
                  <a:rPr lang="en-US" sz="700" b="1" i="0" u="none" strike="noStrike" cap="none">
                    <a:solidFill>
                      <a:srgbClr val="000000"/>
                    </a:solidFill>
                    <a:latin typeface="Calibri"/>
                    <a:ea typeface="Calibri"/>
                    <a:cs typeface="Calibri"/>
                    <a:sym typeface="Calibri"/>
                  </a:rPr>
                  <a:t>SECURITY</a:t>
                </a:r>
                <a:endParaRPr/>
              </a:p>
            </p:txBody>
          </p:sp>
          <p:pic>
            <p:nvPicPr>
              <p:cNvPr id="33" name="Google Shape;1058;p129">
                <a:extLst>
                  <a:ext uri="{FF2B5EF4-FFF2-40B4-BE49-F238E27FC236}">
                    <a16:creationId xmlns:a16="http://schemas.microsoft.com/office/drawing/2014/main" id="{AB04A021-1566-4FF8-98E0-1C7840424300}"/>
                  </a:ext>
                </a:extLst>
              </p:cNvPr>
              <p:cNvPicPr preferRelativeResize="0"/>
              <p:nvPr/>
            </p:nvPicPr>
            <p:blipFill rotWithShape="1">
              <a:blip r:embed="rId4">
                <a:alphaModFix/>
              </a:blip>
              <a:srcRect/>
              <a:stretch/>
            </p:blipFill>
            <p:spPr>
              <a:xfrm>
                <a:off x="3731967" y="3592144"/>
                <a:ext cx="288000" cy="288000"/>
              </a:xfrm>
              <a:prstGeom prst="rect">
                <a:avLst/>
              </a:prstGeom>
              <a:noFill/>
              <a:ln>
                <a:noFill/>
              </a:ln>
            </p:spPr>
          </p:pic>
        </p:grpSp>
        <p:grpSp>
          <p:nvGrpSpPr>
            <p:cNvPr id="20" name="Google Shape;1059;p129">
              <a:extLst>
                <a:ext uri="{FF2B5EF4-FFF2-40B4-BE49-F238E27FC236}">
                  <a16:creationId xmlns:a16="http://schemas.microsoft.com/office/drawing/2014/main" id="{EA713B7C-8A4A-4AF4-94C1-366927DC45C2}"/>
                </a:ext>
              </a:extLst>
            </p:cNvPr>
            <p:cNvGrpSpPr/>
            <p:nvPr/>
          </p:nvGrpSpPr>
          <p:grpSpPr>
            <a:xfrm>
              <a:off x="310014" y="3501684"/>
              <a:ext cx="715500" cy="550411"/>
              <a:chOff x="133805" y="3460669"/>
              <a:chExt cx="715500" cy="550411"/>
            </a:xfrm>
          </p:grpSpPr>
          <p:sp>
            <p:nvSpPr>
              <p:cNvPr id="30" name="Google Shape;1060;p129">
                <a:extLst>
                  <a:ext uri="{FF2B5EF4-FFF2-40B4-BE49-F238E27FC236}">
                    <a16:creationId xmlns:a16="http://schemas.microsoft.com/office/drawing/2014/main" id="{0E9E9F8F-0B1D-423B-811E-65FAAD1A5080}"/>
                  </a:ext>
                </a:extLst>
              </p:cNvPr>
              <p:cNvSpPr/>
              <p:nvPr/>
            </p:nvSpPr>
            <p:spPr>
              <a:xfrm>
                <a:off x="133805" y="3795680"/>
                <a:ext cx="715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1" i="0" u="none" strike="noStrike" cap="none">
                    <a:solidFill>
                      <a:srgbClr val="000000"/>
                    </a:solidFill>
                    <a:latin typeface="Calibri"/>
                    <a:ea typeface="Calibri"/>
                    <a:cs typeface="Calibri"/>
                    <a:sym typeface="Calibri"/>
                  </a:rPr>
                  <a:t>AI/ML/</a:t>
                </a:r>
                <a:endParaRPr/>
              </a:p>
              <a:p>
                <a:pPr marL="0" marR="0" lvl="0" indent="0" algn="ctr" rtl="0">
                  <a:lnSpc>
                    <a:spcPct val="100000"/>
                  </a:lnSpc>
                  <a:spcBef>
                    <a:spcPts val="0"/>
                  </a:spcBef>
                  <a:spcAft>
                    <a:spcPts val="0"/>
                  </a:spcAft>
                  <a:buClr>
                    <a:srgbClr val="000000"/>
                  </a:buClr>
                  <a:buSzPts val="700"/>
                  <a:buFont typeface="Arial"/>
                  <a:buNone/>
                </a:pPr>
                <a:r>
                  <a:rPr lang="en-US" sz="700" b="1" i="0" u="none" strike="noStrike" cap="none">
                    <a:solidFill>
                      <a:srgbClr val="000000"/>
                    </a:solidFill>
                    <a:latin typeface="Calibri"/>
                    <a:ea typeface="Calibri"/>
                    <a:cs typeface="Calibri"/>
                    <a:sym typeface="Calibri"/>
                  </a:rPr>
                  <a:t>ANALYTICS</a:t>
                </a:r>
                <a:endParaRPr/>
              </a:p>
            </p:txBody>
          </p:sp>
          <p:pic>
            <p:nvPicPr>
              <p:cNvPr id="31" name="Google Shape;1061;p129">
                <a:extLst>
                  <a:ext uri="{FF2B5EF4-FFF2-40B4-BE49-F238E27FC236}">
                    <a16:creationId xmlns:a16="http://schemas.microsoft.com/office/drawing/2014/main" id="{DCDE8558-4828-4FCF-B5FC-02A45029A7FC}"/>
                  </a:ext>
                </a:extLst>
              </p:cNvPr>
              <p:cNvPicPr preferRelativeResize="0"/>
              <p:nvPr/>
            </p:nvPicPr>
            <p:blipFill rotWithShape="1">
              <a:blip r:embed="rId5">
                <a:alphaModFix/>
              </a:blip>
              <a:srcRect/>
              <a:stretch/>
            </p:blipFill>
            <p:spPr>
              <a:xfrm>
                <a:off x="348618" y="3460669"/>
                <a:ext cx="288000" cy="288000"/>
              </a:xfrm>
              <a:prstGeom prst="rect">
                <a:avLst/>
              </a:prstGeom>
              <a:noFill/>
              <a:ln>
                <a:noFill/>
              </a:ln>
            </p:spPr>
          </p:pic>
        </p:grpSp>
        <p:grpSp>
          <p:nvGrpSpPr>
            <p:cNvPr id="21" name="Google Shape;1062;p129">
              <a:extLst>
                <a:ext uri="{FF2B5EF4-FFF2-40B4-BE49-F238E27FC236}">
                  <a16:creationId xmlns:a16="http://schemas.microsoft.com/office/drawing/2014/main" id="{50D48185-D529-4BBA-9819-5006651EC28F}"/>
                </a:ext>
              </a:extLst>
            </p:cNvPr>
            <p:cNvGrpSpPr/>
            <p:nvPr/>
          </p:nvGrpSpPr>
          <p:grpSpPr>
            <a:xfrm>
              <a:off x="1161722" y="2025399"/>
              <a:ext cx="1218421" cy="288962"/>
              <a:chOff x="1041802" y="2025399"/>
              <a:chExt cx="1218421" cy="288962"/>
            </a:xfrm>
          </p:grpSpPr>
          <p:sp>
            <p:nvSpPr>
              <p:cNvPr id="28" name="Google Shape;1063;p129">
                <a:extLst>
                  <a:ext uri="{FF2B5EF4-FFF2-40B4-BE49-F238E27FC236}">
                    <a16:creationId xmlns:a16="http://schemas.microsoft.com/office/drawing/2014/main" id="{F62F49A4-08D3-488F-BBE2-65BFDF905310}"/>
                  </a:ext>
                </a:extLst>
              </p:cNvPr>
              <p:cNvSpPr/>
              <p:nvPr/>
            </p:nvSpPr>
            <p:spPr>
              <a:xfrm>
                <a:off x="1400123" y="2043721"/>
                <a:ext cx="8601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1" i="0" u="none" strike="noStrike" cap="none">
                    <a:solidFill>
                      <a:srgbClr val="000000"/>
                    </a:solidFill>
                    <a:latin typeface="Calibri"/>
                    <a:ea typeface="Calibri"/>
                    <a:cs typeface="Calibri"/>
                    <a:sym typeface="Calibri"/>
                  </a:rPr>
                  <a:t>BLOCKCHAIN</a:t>
                </a:r>
                <a:endParaRPr/>
              </a:p>
              <a:p>
                <a:pPr marL="0" marR="0" lvl="0" indent="0" algn="ctr" rtl="0">
                  <a:lnSpc>
                    <a:spcPct val="100000"/>
                  </a:lnSpc>
                  <a:spcBef>
                    <a:spcPts val="0"/>
                  </a:spcBef>
                  <a:spcAft>
                    <a:spcPts val="0"/>
                  </a:spcAft>
                  <a:buClr>
                    <a:srgbClr val="000000"/>
                  </a:buClr>
                  <a:buSzPts val="700"/>
                  <a:buFont typeface="Arial"/>
                  <a:buNone/>
                </a:pPr>
                <a:r>
                  <a:rPr lang="en-US" sz="700" b="1" i="0" u="none" strike="noStrike" cap="none">
                    <a:solidFill>
                      <a:srgbClr val="000000"/>
                    </a:solidFill>
                    <a:latin typeface="Calibri"/>
                    <a:ea typeface="Calibri"/>
                    <a:cs typeface="Calibri"/>
                    <a:sym typeface="Calibri"/>
                  </a:rPr>
                  <a:t>TECHNOLOGY</a:t>
                </a:r>
                <a:endParaRPr/>
              </a:p>
            </p:txBody>
          </p:sp>
          <p:pic>
            <p:nvPicPr>
              <p:cNvPr id="29" name="Google Shape;1064;p129">
                <a:extLst>
                  <a:ext uri="{FF2B5EF4-FFF2-40B4-BE49-F238E27FC236}">
                    <a16:creationId xmlns:a16="http://schemas.microsoft.com/office/drawing/2014/main" id="{8D0FB43F-0A46-46D2-BFE1-AE39DC41273E}"/>
                  </a:ext>
                </a:extLst>
              </p:cNvPr>
              <p:cNvPicPr preferRelativeResize="0"/>
              <p:nvPr/>
            </p:nvPicPr>
            <p:blipFill rotWithShape="1">
              <a:blip r:embed="rId6">
                <a:alphaModFix/>
              </a:blip>
              <a:srcRect/>
              <a:stretch/>
            </p:blipFill>
            <p:spPr>
              <a:xfrm>
                <a:off x="1041802" y="2025399"/>
                <a:ext cx="288962" cy="288962"/>
              </a:xfrm>
              <a:prstGeom prst="rect">
                <a:avLst/>
              </a:prstGeom>
              <a:noFill/>
              <a:ln>
                <a:noFill/>
              </a:ln>
            </p:spPr>
          </p:pic>
        </p:grpSp>
        <p:sp>
          <p:nvSpPr>
            <p:cNvPr id="22" name="Google Shape;1065;p129">
              <a:extLst>
                <a:ext uri="{FF2B5EF4-FFF2-40B4-BE49-F238E27FC236}">
                  <a16:creationId xmlns:a16="http://schemas.microsoft.com/office/drawing/2014/main" id="{6083FCF9-4FEE-45C0-A4BC-6B51E7272D84}"/>
                </a:ext>
              </a:extLst>
            </p:cNvPr>
            <p:cNvSpPr txBox="1"/>
            <p:nvPr/>
          </p:nvSpPr>
          <p:spPr>
            <a:xfrm>
              <a:off x="1528222" y="2328162"/>
              <a:ext cx="4788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000090"/>
                  </a:solidFill>
                  <a:latin typeface="Calibri"/>
                  <a:ea typeface="Calibri"/>
                  <a:cs typeface="Calibri"/>
                  <a:sym typeface="Calibri"/>
                </a:rPr>
                <a:t>Trust</a:t>
              </a:r>
              <a:endParaRPr/>
            </a:p>
          </p:txBody>
        </p:sp>
        <p:sp>
          <p:nvSpPr>
            <p:cNvPr id="23" name="Google Shape;1066;p129">
              <a:extLst>
                <a:ext uri="{FF2B5EF4-FFF2-40B4-BE49-F238E27FC236}">
                  <a16:creationId xmlns:a16="http://schemas.microsoft.com/office/drawing/2014/main" id="{62BCAA3E-0AA7-4733-B593-691FA1D72DAD}"/>
                </a:ext>
              </a:extLst>
            </p:cNvPr>
            <p:cNvSpPr txBox="1"/>
            <p:nvPr/>
          </p:nvSpPr>
          <p:spPr>
            <a:xfrm>
              <a:off x="2306859" y="4134751"/>
              <a:ext cx="634500" cy="276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000090"/>
                  </a:solidFill>
                  <a:latin typeface="Calibri"/>
                  <a:ea typeface="Calibri"/>
                  <a:cs typeface="Calibri"/>
                  <a:sym typeface="Calibri"/>
                </a:rPr>
                <a:t>Peace</a:t>
              </a:r>
              <a:endParaRPr/>
            </a:p>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000090"/>
                  </a:solidFill>
                  <a:latin typeface="Calibri"/>
                  <a:ea typeface="Calibri"/>
                  <a:cs typeface="Calibri"/>
                  <a:sym typeface="Calibri"/>
                </a:rPr>
                <a:t>of Mind</a:t>
              </a:r>
              <a:endParaRPr/>
            </a:p>
          </p:txBody>
        </p:sp>
        <p:sp>
          <p:nvSpPr>
            <p:cNvPr id="24" name="Google Shape;1067;p129">
              <a:extLst>
                <a:ext uri="{FF2B5EF4-FFF2-40B4-BE49-F238E27FC236}">
                  <a16:creationId xmlns:a16="http://schemas.microsoft.com/office/drawing/2014/main" id="{00F5B7A2-0687-4092-9F37-AE005CC1FFB2}"/>
                </a:ext>
              </a:extLst>
            </p:cNvPr>
            <p:cNvSpPr txBox="1"/>
            <p:nvPr/>
          </p:nvSpPr>
          <p:spPr>
            <a:xfrm>
              <a:off x="609583" y="4213305"/>
              <a:ext cx="5547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000090"/>
                  </a:solidFill>
                  <a:latin typeface="Calibri"/>
                  <a:ea typeface="Calibri"/>
                  <a:cs typeface="Calibri"/>
                  <a:sym typeface="Calibri"/>
                </a:rPr>
                <a:t>Clarity</a:t>
              </a:r>
              <a:endParaRPr/>
            </a:p>
          </p:txBody>
        </p:sp>
        <p:sp>
          <p:nvSpPr>
            <p:cNvPr id="25" name="Google Shape;1068;p129">
              <a:extLst>
                <a:ext uri="{FF2B5EF4-FFF2-40B4-BE49-F238E27FC236}">
                  <a16:creationId xmlns:a16="http://schemas.microsoft.com/office/drawing/2014/main" id="{A8DEE845-8885-41FF-B5FB-7906E899618F}"/>
                </a:ext>
              </a:extLst>
            </p:cNvPr>
            <p:cNvSpPr txBox="1"/>
            <p:nvPr/>
          </p:nvSpPr>
          <p:spPr>
            <a:xfrm>
              <a:off x="1395632" y="3578839"/>
              <a:ext cx="732600" cy="292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50"/>
                <a:buFont typeface="Arial"/>
                <a:buNone/>
              </a:pPr>
              <a:r>
                <a:rPr lang="en-US" sz="950" b="1" i="0" u="none" strike="noStrike" cap="none">
                  <a:solidFill>
                    <a:srgbClr val="000000"/>
                  </a:solidFill>
                  <a:latin typeface="Calibri"/>
                  <a:ea typeface="Calibri"/>
                  <a:cs typeface="Calibri"/>
                  <a:sym typeface="Calibri"/>
                </a:rPr>
                <a:t>Vision</a:t>
              </a:r>
              <a:endParaRPr/>
            </a:p>
            <a:p>
              <a:pPr marL="0" marR="0" lvl="0" indent="0" algn="ctr" rtl="0">
                <a:lnSpc>
                  <a:spcPct val="100000"/>
                </a:lnSpc>
                <a:spcBef>
                  <a:spcPts val="0"/>
                </a:spcBef>
                <a:spcAft>
                  <a:spcPts val="0"/>
                </a:spcAft>
                <a:buClr>
                  <a:srgbClr val="000000"/>
                </a:buClr>
                <a:buSzPts val="950"/>
                <a:buFont typeface="Arial"/>
                <a:buNone/>
              </a:pPr>
              <a:r>
                <a:rPr lang="en-US" sz="950" b="1" i="0" u="none" strike="noStrike" cap="none">
                  <a:solidFill>
                    <a:srgbClr val="000000"/>
                  </a:solidFill>
                  <a:latin typeface="Calibri"/>
                  <a:ea typeface="Calibri"/>
                  <a:cs typeface="Calibri"/>
                  <a:sym typeface="Calibri"/>
                </a:rPr>
                <a:t>Protocol</a:t>
              </a:r>
              <a:endParaRPr sz="950" b="0" i="0" u="none" strike="noStrike" cap="none">
                <a:solidFill>
                  <a:srgbClr val="000000"/>
                </a:solidFill>
                <a:latin typeface="Calibri"/>
                <a:ea typeface="Calibri"/>
                <a:cs typeface="Calibri"/>
                <a:sym typeface="Calibri"/>
              </a:endParaRPr>
            </a:p>
          </p:txBody>
        </p:sp>
        <p:sp>
          <p:nvSpPr>
            <p:cNvPr id="26" name="Google Shape;1069;p129">
              <a:extLst>
                <a:ext uri="{FF2B5EF4-FFF2-40B4-BE49-F238E27FC236}">
                  <a16:creationId xmlns:a16="http://schemas.microsoft.com/office/drawing/2014/main" id="{DE1B9AE3-7005-4325-8503-AD7AAFE348F7}"/>
                </a:ext>
              </a:extLst>
            </p:cNvPr>
            <p:cNvSpPr txBox="1"/>
            <p:nvPr/>
          </p:nvSpPr>
          <p:spPr>
            <a:xfrm>
              <a:off x="2273534" y="3099089"/>
              <a:ext cx="732600" cy="292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50"/>
                <a:buFont typeface="Arial"/>
                <a:buNone/>
              </a:pPr>
              <a:r>
                <a:rPr lang="en-US" sz="950" b="1" i="0" u="none" strike="noStrike" cap="none">
                  <a:solidFill>
                    <a:srgbClr val="000000"/>
                  </a:solidFill>
                  <a:latin typeface="Calibri"/>
                  <a:ea typeface="Calibri"/>
                  <a:cs typeface="Calibri"/>
                  <a:sym typeface="Calibri"/>
                </a:rPr>
                <a:t>Vision</a:t>
              </a:r>
              <a:endParaRPr/>
            </a:p>
            <a:p>
              <a:pPr marL="0" marR="0" lvl="0" indent="0" algn="ctr" rtl="0">
                <a:lnSpc>
                  <a:spcPct val="100000"/>
                </a:lnSpc>
                <a:spcBef>
                  <a:spcPts val="0"/>
                </a:spcBef>
                <a:spcAft>
                  <a:spcPts val="0"/>
                </a:spcAft>
                <a:buClr>
                  <a:srgbClr val="000000"/>
                </a:buClr>
                <a:buSzPts val="950"/>
                <a:buFont typeface="Arial"/>
                <a:buNone/>
              </a:pPr>
              <a:r>
                <a:rPr lang="en-US" sz="950" b="1" i="0" u="none" strike="noStrike" cap="none">
                  <a:solidFill>
                    <a:srgbClr val="000000"/>
                  </a:solidFill>
                  <a:latin typeface="Calibri"/>
                  <a:ea typeface="Calibri"/>
                  <a:cs typeface="Calibri"/>
                  <a:sym typeface="Calibri"/>
                </a:rPr>
                <a:t>Vanguard</a:t>
              </a:r>
              <a:endParaRPr sz="950" b="0" i="0" u="none" strike="noStrike" cap="none">
                <a:solidFill>
                  <a:srgbClr val="000000"/>
                </a:solidFill>
                <a:latin typeface="Calibri"/>
                <a:ea typeface="Calibri"/>
                <a:cs typeface="Calibri"/>
                <a:sym typeface="Calibri"/>
              </a:endParaRPr>
            </a:p>
          </p:txBody>
        </p:sp>
        <p:sp>
          <p:nvSpPr>
            <p:cNvPr id="27" name="Google Shape;1070;p129">
              <a:extLst>
                <a:ext uri="{FF2B5EF4-FFF2-40B4-BE49-F238E27FC236}">
                  <a16:creationId xmlns:a16="http://schemas.microsoft.com/office/drawing/2014/main" id="{3D095818-21D8-4AE2-A162-BF9DE08AED7D}"/>
                </a:ext>
              </a:extLst>
            </p:cNvPr>
            <p:cNvSpPr txBox="1"/>
            <p:nvPr/>
          </p:nvSpPr>
          <p:spPr>
            <a:xfrm>
              <a:off x="488810" y="3095417"/>
              <a:ext cx="732600" cy="292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50"/>
                <a:buFont typeface="Arial"/>
                <a:buNone/>
              </a:pPr>
              <a:r>
                <a:rPr lang="en-US" sz="950" b="1" i="0" u="none" strike="noStrike" cap="none">
                  <a:solidFill>
                    <a:srgbClr val="000000"/>
                  </a:solidFill>
                  <a:latin typeface="Calibri"/>
                  <a:ea typeface="Calibri"/>
                  <a:cs typeface="Calibri"/>
                  <a:sym typeface="Calibri"/>
                </a:rPr>
                <a:t>Vision </a:t>
              </a:r>
              <a:endParaRPr/>
            </a:p>
            <a:p>
              <a:pPr marL="0" marR="0" lvl="0" indent="0" algn="ctr" rtl="0">
                <a:lnSpc>
                  <a:spcPct val="100000"/>
                </a:lnSpc>
                <a:spcBef>
                  <a:spcPts val="0"/>
                </a:spcBef>
                <a:spcAft>
                  <a:spcPts val="0"/>
                </a:spcAft>
                <a:buClr>
                  <a:srgbClr val="000000"/>
                </a:buClr>
                <a:buSzPts val="950"/>
                <a:buFont typeface="Arial"/>
                <a:buNone/>
              </a:pPr>
              <a:r>
                <a:rPr lang="en-US" sz="950" b="1" i="0" u="none" strike="noStrike" cap="none">
                  <a:solidFill>
                    <a:srgbClr val="000000"/>
                  </a:solidFill>
                  <a:latin typeface="Calibri"/>
                  <a:ea typeface="Calibri"/>
                  <a:cs typeface="Calibri"/>
                  <a:sym typeface="Calibri"/>
                </a:rPr>
                <a:t>Insights</a:t>
              </a:r>
              <a:endParaRPr sz="950" b="0" i="0" u="none" strike="noStrike" cap="none">
                <a:solidFill>
                  <a:srgbClr val="000000"/>
                </a:solidFill>
                <a:latin typeface="Calibri"/>
                <a:ea typeface="Calibri"/>
                <a:cs typeface="Calibri"/>
                <a:sym typeface="Calibri"/>
              </a:endParaRPr>
            </a:p>
          </p:txBody>
        </p:sp>
      </p:grpSp>
      <p:grpSp>
        <p:nvGrpSpPr>
          <p:cNvPr id="35" name="Group 34">
            <a:extLst>
              <a:ext uri="{FF2B5EF4-FFF2-40B4-BE49-F238E27FC236}">
                <a16:creationId xmlns:a16="http://schemas.microsoft.com/office/drawing/2014/main" id="{44211922-C984-488D-AD32-C529DA97A3CD}"/>
              </a:ext>
            </a:extLst>
          </p:cNvPr>
          <p:cNvGrpSpPr/>
          <p:nvPr/>
        </p:nvGrpSpPr>
        <p:grpSpPr>
          <a:xfrm>
            <a:off x="88900" y="4217888"/>
            <a:ext cx="7088414" cy="2099159"/>
            <a:chOff x="-1338978" y="1670145"/>
            <a:chExt cx="14713068" cy="3623595"/>
          </a:xfrm>
        </p:grpSpPr>
        <p:pic>
          <p:nvPicPr>
            <p:cNvPr id="36" name="Google Shape;742;p6" descr="No photo description available.">
              <a:extLst>
                <a:ext uri="{FF2B5EF4-FFF2-40B4-BE49-F238E27FC236}">
                  <a16:creationId xmlns:a16="http://schemas.microsoft.com/office/drawing/2014/main" id="{F7B34ED6-5D3F-4E7F-B60D-8218EE2C753E}"/>
                </a:ext>
              </a:extLst>
            </p:cNvPr>
            <p:cNvPicPr preferRelativeResize="0"/>
            <p:nvPr/>
          </p:nvPicPr>
          <p:blipFill rotWithShape="1">
            <a:blip r:embed="rId7">
              <a:clrChange>
                <a:clrFrom>
                  <a:srgbClr val="FFFFFF"/>
                </a:clrFrom>
                <a:clrTo>
                  <a:srgbClr val="FFFFFF">
                    <a:alpha val="0"/>
                  </a:srgbClr>
                </a:clrTo>
              </a:clrChange>
              <a:alphaModFix/>
            </a:blip>
            <a:srcRect l="1929" t="19054" r="2451" b="18375"/>
            <a:stretch/>
          </p:blipFill>
          <p:spPr>
            <a:xfrm>
              <a:off x="5062398" y="4870210"/>
              <a:ext cx="637503" cy="423530"/>
            </a:xfrm>
            <a:prstGeom prst="rect">
              <a:avLst/>
            </a:prstGeom>
            <a:noFill/>
            <a:ln>
              <a:noFill/>
            </a:ln>
          </p:spPr>
        </p:pic>
        <p:pic>
          <p:nvPicPr>
            <p:cNvPr id="37" name="Google Shape;780;p6" descr="A picture containing text&#10;&#10;Description automatically generated">
              <a:extLst>
                <a:ext uri="{FF2B5EF4-FFF2-40B4-BE49-F238E27FC236}">
                  <a16:creationId xmlns:a16="http://schemas.microsoft.com/office/drawing/2014/main" id="{56D0C552-B4EF-4E12-A18B-3E7D3F96712D}"/>
                </a:ext>
              </a:extLst>
            </p:cNvPr>
            <p:cNvPicPr preferRelativeResize="0"/>
            <p:nvPr/>
          </p:nvPicPr>
          <p:blipFill rotWithShape="1">
            <a:blip r:embed="rId8">
              <a:alphaModFix/>
            </a:blip>
            <a:srcRect t="9987" b="10099"/>
            <a:stretch/>
          </p:blipFill>
          <p:spPr>
            <a:xfrm>
              <a:off x="932565" y="4936324"/>
              <a:ext cx="774217" cy="286296"/>
            </a:xfrm>
            <a:prstGeom prst="rect">
              <a:avLst/>
            </a:prstGeom>
            <a:noFill/>
            <a:ln>
              <a:noFill/>
            </a:ln>
          </p:spPr>
        </p:pic>
        <p:pic>
          <p:nvPicPr>
            <p:cNvPr id="38" name="Google Shape;801;p6">
              <a:extLst>
                <a:ext uri="{FF2B5EF4-FFF2-40B4-BE49-F238E27FC236}">
                  <a16:creationId xmlns:a16="http://schemas.microsoft.com/office/drawing/2014/main" id="{B4514271-EF9C-4B8D-B1E4-1C4837BA7171}"/>
                </a:ext>
              </a:extLst>
            </p:cNvPr>
            <p:cNvPicPr preferRelativeResize="0"/>
            <p:nvPr/>
          </p:nvPicPr>
          <p:blipFill rotWithShape="1">
            <a:blip r:embed="rId9">
              <a:alphaModFix/>
            </a:blip>
            <a:srcRect/>
            <a:stretch/>
          </p:blipFill>
          <p:spPr>
            <a:xfrm>
              <a:off x="6076875" y="4870210"/>
              <a:ext cx="422706" cy="423530"/>
            </a:xfrm>
            <a:prstGeom prst="rect">
              <a:avLst/>
            </a:prstGeom>
            <a:noFill/>
            <a:ln>
              <a:noFill/>
            </a:ln>
          </p:spPr>
        </p:pic>
        <p:pic>
          <p:nvPicPr>
            <p:cNvPr id="39" name="Google Shape;715;p6">
              <a:extLst>
                <a:ext uri="{FF2B5EF4-FFF2-40B4-BE49-F238E27FC236}">
                  <a16:creationId xmlns:a16="http://schemas.microsoft.com/office/drawing/2014/main" id="{686104DF-17E8-4724-B720-437A7FA5964F}"/>
                </a:ext>
              </a:extLst>
            </p:cNvPr>
            <p:cNvPicPr preferRelativeResize="0"/>
            <p:nvPr/>
          </p:nvPicPr>
          <p:blipFill rotWithShape="1">
            <a:blip r:embed="rId10">
              <a:alphaModFix/>
            </a:blip>
            <a:srcRect/>
            <a:stretch/>
          </p:blipFill>
          <p:spPr>
            <a:xfrm>
              <a:off x="8759231" y="4971171"/>
              <a:ext cx="750596" cy="322569"/>
            </a:xfrm>
            <a:prstGeom prst="rect">
              <a:avLst/>
            </a:prstGeom>
            <a:noFill/>
            <a:ln>
              <a:noFill/>
            </a:ln>
          </p:spPr>
        </p:pic>
        <p:pic>
          <p:nvPicPr>
            <p:cNvPr id="40" name="Google Shape;731;p6">
              <a:extLst>
                <a:ext uri="{FF2B5EF4-FFF2-40B4-BE49-F238E27FC236}">
                  <a16:creationId xmlns:a16="http://schemas.microsoft.com/office/drawing/2014/main" id="{73B046A7-4206-4EDD-BA2A-246C292B349F}"/>
                </a:ext>
              </a:extLst>
            </p:cNvPr>
            <p:cNvPicPr preferRelativeResize="0"/>
            <p:nvPr/>
          </p:nvPicPr>
          <p:blipFill rotWithShape="1">
            <a:blip r:embed="rId11">
              <a:alphaModFix/>
            </a:blip>
            <a:srcRect/>
            <a:stretch/>
          </p:blipFill>
          <p:spPr>
            <a:xfrm>
              <a:off x="1919536" y="4871924"/>
              <a:ext cx="709460" cy="421816"/>
            </a:xfrm>
            <a:prstGeom prst="rect">
              <a:avLst/>
            </a:prstGeom>
            <a:noFill/>
            <a:ln>
              <a:noFill/>
            </a:ln>
          </p:spPr>
        </p:pic>
        <p:pic>
          <p:nvPicPr>
            <p:cNvPr id="41" name="Google Shape;755;p6">
              <a:extLst>
                <a:ext uri="{FF2B5EF4-FFF2-40B4-BE49-F238E27FC236}">
                  <a16:creationId xmlns:a16="http://schemas.microsoft.com/office/drawing/2014/main" id="{627FA3A5-EEB8-412B-9FB4-222D90954B40}"/>
                </a:ext>
              </a:extLst>
            </p:cNvPr>
            <p:cNvPicPr preferRelativeResize="0"/>
            <p:nvPr/>
          </p:nvPicPr>
          <p:blipFill rotWithShape="1">
            <a:blip r:embed="rId12">
              <a:clrChange>
                <a:clrFrom>
                  <a:srgbClr val="FFFFFF"/>
                </a:clrFrom>
                <a:clrTo>
                  <a:srgbClr val="FFFFFF">
                    <a:alpha val="0"/>
                  </a:srgbClr>
                </a:clrTo>
              </a:clrChange>
              <a:alphaModFix/>
            </a:blip>
            <a:srcRect l="-9180" t="15775" r="-3512" b="22460"/>
            <a:stretch/>
          </p:blipFill>
          <p:spPr>
            <a:xfrm>
              <a:off x="2787966" y="4776309"/>
              <a:ext cx="928904" cy="517431"/>
            </a:xfrm>
            <a:prstGeom prst="rect">
              <a:avLst/>
            </a:prstGeom>
            <a:noFill/>
            <a:ln>
              <a:noFill/>
            </a:ln>
          </p:spPr>
        </p:pic>
        <p:pic>
          <p:nvPicPr>
            <p:cNvPr id="42" name="Google Shape;769;p6" descr="A screenshot of a cell phone&#10;&#10;Description automatically generated">
              <a:extLst>
                <a:ext uri="{FF2B5EF4-FFF2-40B4-BE49-F238E27FC236}">
                  <a16:creationId xmlns:a16="http://schemas.microsoft.com/office/drawing/2014/main" id="{2FE771CE-20EF-40F7-9CC6-2D9B21828932}"/>
                </a:ext>
              </a:extLst>
            </p:cNvPr>
            <p:cNvPicPr preferRelativeResize="0"/>
            <p:nvPr/>
          </p:nvPicPr>
          <p:blipFill rotWithShape="1">
            <a:blip r:embed="rId13">
              <a:clrChange>
                <a:clrFrom>
                  <a:srgbClr val="FFFFFF"/>
                </a:clrFrom>
                <a:clrTo>
                  <a:srgbClr val="FFFFFF">
                    <a:alpha val="0"/>
                  </a:srgbClr>
                </a:clrTo>
              </a:clrChange>
              <a:alphaModFix/>
            </a:blip>
            <a:srcRect l="5903" t="10191" r="7813" b="10609"/>
            <a:stretch/>
          </p:blipFill>
          <p:spPr>
            <a:xfrm>
              <a:off x="7775289" y="5033902"/>
              <a:ext cx="854578" cy="259838"/>
            </a:xfrm>
            <a:prstGeom prst="rect">
              <a:avLst/>
            </a:prstGeom>
            <a:noFill/>
            <a:ln>
              <a:noFill/>
            </a:ln>
          </p:spPr>
        </p:pic>
        <p:pic>
          <p:nvPicPr>
            <p:cNvPr id="43" name="Google Shape;744;p6">
              <a:extLst>
                <a:ext uri="{FF2B5EF4-FFF2-40B4-BE49-F238E27FC236}">
                  <a16:creationId xmlns:a16="http://schemas.microsoft.com/office/drawing/2014/main" id="{FEBCC9AC-5A4B-4329-9CFA-EE0F9D7623D9}"/>
                </a:ext>
              </a:extLst>
            </p:cNvPr>
            <p:cNvPicPr preferRelativeResize="0"/>
            <p:nvPr/>
          </p:nvPicPr>
          <p:blipFill rotWithShape="1">
            <a:blip r:embed="rId14">
              <a:alphaModFix/>
            </a:blip>
            <a:srcRect/>
            <a:stretch/>
          </p:blipFill>
          <p:spPr>
            <a:xfrm>
              <a:off x="6971859" y="4913590"/>
              <a:ext cx="526804" cy="380150"/>
            </a:xfrm>
            <a:prstGeom prst="rect">
              <a:avLst/>
            </a:prstGeom>
            <a:noFill/>
            <a:ln>
              <a:noFill/>
            </a:ln>
          </p:spPr>
        </p:pic>
        <p:pic>
          <p:nvPicPr>
            <p:cNvPr id="44" name="Google Shape;810;p6" descr="A picture containing shape&#10;&#10;Description automatically generated">
              <a:extLst>
                <a:ext uri="{FF2B5EF4-FFF2-40B4-BE49-F238E27FC236}">
                  <a16:creationId xmlns:a16="http://schemas.microsoft.com/office/drawing/2014/main" id="{D7D9927F-1C3D-4AF0-A1D3-1526E98B5908}"/>
                </a:ext>
              </a:extLst>
            </p:cNvPr>
            <p:cNvPicPr preferRelativeResize="0"/>
            <p:nvPr/>
          </p:nvPicPr>
          <p:blipFill rotWithShape="1">
            <a:blip r:embed="rId15">
              <a:alphaModFix/>
            </a:blip>
            <a:srcRect/>
            <a:stretch/>
          </p:blipFill>
          <p:spPr>
            <a:xfrm>
              <a:off x="9821670" y="4899934"/>
              <a:ext cx="422706" cy="393806"/>
            </a:xfrm>
            <a:prstGeom prst="rect">
              <a:avLst/>
            </a:prstGeom>
            <a:noFill/>
            <a:ln>
              <a:noFill/>
            </a:ln>
          </p:spPr>
        </p:pic>
        <p:pic>
          <p:nvPicPr>
            <p:cNvPr id="45" name="Google Shape;753;p6">
              <a:extLst>
                <a:ext uri="{FF2B5EF4-FFF2-40B4-BE49-F238E27FC236}">
                  <a16:creationId xmlns:a16="http://schemas.microsoft.com/office/drawing/2014/main" id="{AA78175A-D0D6-4E6D-9CCF-EEAD9453C435}"/>
                </a:ext>
              </a:extLst>
            </p:cNvPr>
            <p:cNvPicPr preferRelativeResize="0"/>
            <p:nvPr/>
          </p:nvPicPr>
          <p:blipFill rotWithShape="1">
            <a:blip r:embed="rId16">
              <a:clrChange>
                <a:clrFrom>
                  <a:srgbClr val="FFFFFF"/>
                </a:clrFrom>
                <a:clrTo>
                  <a:srgbClr val="FFFFFF">
                    <a:alpha val="0"/>
                  </a:srgbClr>
                </a:clrTo>
              </a:clrChange>
              <a:alphaModFix/>
            </a:blip>
            <a:srcRect b="17959"/>
            <a:stretch/>
          </p:blipFill>
          <p:spPr>
            <a:xfrm>
              <a:off x="3982305" y="4656734"/>
              <a:ext cx="794339" cy="637006"/>
            </a:xfrm>
            <a:prstGeom prst="rect">
              <a:avLst/>
            </a:prstGeom>
            <a:noFill/>
            <a:ln>
              <a:noFill/>
            </a:ln>
          </p:spPr>
        </p:pic>
        <p:pic>
          <p:nvPicPr>
            <p:cNvPr id="46" name="Google Shape;855;p9">
              <a:extLst>
                <a:ext uri="{FF2B5EF4-FFF2-40B4-BE49-F238E27FC236}">
                  <a16:creationId xmlns:a16="http://schemas.microsoft.com/office/drawing/2014/main" id="{4DC7837E-BCCC-43E7-9811-AA3460DB704F}"/>
                </a:ext>
              </a:extLst>
            </p:cNvPr>
            <p:cNvPicPr preferRelativeResize="0"/>
            <p:nvPr/>
          </p:nvPicPr>
          <p:blipFill rotWithShape="1">
            <a:blip r:embed="rId17">
              <a:alphaModFix/>
            </a:blip>
            <a:srcRect/>
            <a:stretch/>
          </p:blipFill>
          <p:spPr>
            <a:xfrm>
              <a:off x="10556220" y="4929659"/>
              <a:ext cx="906874" cy="364081"/>
            </a:xfrm>
            <a:prstGeom prst="rect">
              <a:avLst/>
            </a:prstGeom>
            <a:noFill/>
            <a:ln>
              <a:noFill/>
            </a:ln>
          </p:spPr>
        </p:pic>
        <p:pic>
          <p:nvPicPr>
            <p:cNvPr id="47" name="Google Shape;729;p6" descr="demo">
              <a:extLst>
                <a:ext uri="{FF2B5EF4-FFF2-40B4-BE49-F238E27FC236}">
                  <a16:creationId xmlns:a16="http://schemas.microsoft.com/office/drawing/2014/main" id="{A3B86D9A-87F1-4D4D-9AA4-720257A4E640}"/>
                </a:ext>
              </a:extLst>
            </p:cNvPr>
            <p:cNvPicPr preferRelativeResize="0"/>
            <p:nvPr/>
          </p:nvPicPr>
          <p:blipFill rotWithShape="1">
            <a:blip r:embed="rId18">
              <a:alphaModFix/>
            </a:blip>
            <a:srcRect/>
            <a:stretch/>
          </p:blipFill>
          <p:spPr>
            <a:xfrm>
              <a:off x="-1338978" y="3722820"/>
              <a:ext cx="1095138" cy="342947"/>
            </a:xfrm>
            <a:prstGeom prst="rect">
              <a:avLst/>
            </a:prstGeom>
            <a:noFill/>
            <a:ln>
              <a:noFill/>
            </a:ln>
          </p:spPr>
        </p:pic>
        <p:pic>
          <p:nvPicPr>
            <p:cNvPr id="48" name="Google Shape;831;p7">
              <a:extLst>
                <a:ext uri="{FF2B5EF4-FFF2-40B4-BE49-F238E27FC236}">
                  <a16:creationId xmlns:a16="http://schemas.microsoft.com/office/drawing/2014/main" id="{9BF4EBF4-CD57-4671-9ECB-A16B9AD0EB8C}"/>
                </a:ext>
              </a:extLst>
            </p:cNvPr>
            <p:cNvPicPr preferRelativeResize="0"/>
            <p:nvPr/>
          </p:nvPicPr>
          <p:blipFill rotWithShape="1">
            <a:blip r:embed="rId19">
              <a:alphaModFix/>
            </a:blip>
            <a:srcRect/>
            <a:stretch/>
          </p:blipFill>
          <p:spPr>
            <a:xfrm>
              <a:off x="37280" y="3564195"/>
              <a:ext cx="518545" cy="501572"/>
            </a:xfrm>
            <a:prstGeom prst="rect">
              <a:avLst/>
            </a:prstGeom>
            <a:noFill/>
            <a:ln>
              <a:noFill/>
            </a:ln>
          </p:spPr>
        </p:pic>
        <p:pic>
          <p:nvPicPr>
            <p:cNvPr id="49" name="Google Shape;771;p6" descr="A picture containing plate, drawing&#10;&#10;Description automatically generated">
              <a:extLst>
                <a:ext uri="{FF2B5EF4-FFF2-40B4-BE49-F238E27FC236}">
                  <a16:creationId xmlns:a16="http://schemas.microsoft.com/office/drawing/2014/main" id="{E3C2F9EE-4D00-4FB1-81AB-3D207D5AC9BB}"/>
                </a:ext>
              </a:extLst>
            </p:cNvPr>
            <p:cNvPicPr preferRelativeResize="0"/>
            <p:nvPr/>
          </p:nvPicPr>
          <p:blipFill rotWithShape="1">
            <a:blip r:embed="rId20">
              <a:alphaModFix/>
            </a:blip>
            <a:srcRect/>
            <a:stretch/>
          </p:blipFill>
          <p:spPr>
            <a:xfrm>
              <a:off x="5045177" y="3564195"/>
              <a:ext cx="671945" cy="501572"/>
            </a:xfrm>
            <a:prstGeom prst="rect">
              <a:avLst/>
            </a:prstGeom>
            <a:noFill/>
            <a:ln>
              <a:noFill/>
            </a:ln>
          </p:spPr>
        </p:pic>
        <p:pic>
          <p:nvPicPr>
            <p:cNvPr id="50" name="Google Shape;786;p6">
              <a:extLst>
                <a:ext uri="{FF2B5EF4-FFF2-40B4-BE49-F238E27FC236}">
                  <a16:creationId xmlns:a16="http://schemas.microsoft.com/office/drawing/2014/main" id="{C4756B87-A9FB-446B-A7D5-B07AFEAE231C}"/>
                </a:ext>
              </a:extLst>
            </p:cNvPr>
            <p:cNvPicPr preferRelativeResize="0"/>
            <p:nvPr/>
          </p:nvPicPr>
          <p:blipFill rotWithShape="1">
            <a:blip r:embed="rId21">
              <a:clrChange>
                <a:clrFrom>
                  <a:srgbClr val="FFFFFF"/>
                </a:clrFrom>
                <a:clrTo>
                  <a:srgbClr val="FFFFFF">
                    <a:alpha val="0"/>
                  </a:srgbClr>
                </a:clrTo>
              </a:clrChange>
              <a:alphaModFix/>
            </a:blip>
            <a:srcRect/>
            <a:stretch/>
          </p:blipFill>
          <p:spPr>
            <a:xfrm>
              <a:off x="862856" y="3819781"/>
              <a:ext cx="913635" cy="245986"/>
            </a:xfrm>
            <a:prstGeom prst="rect">
              <a:avLst/>
            </a:prstGeom>
            <a:noFill/>
            <a:ln>
              <a:noFill/>
            </a:ln>
          </p:spPr>
        </p:pic>
        <p:pic>
          <p:nvPicPr>
            <p:cNvPr id="51" name="Google Shape;787;p6">
              <a:extLst>
                <a:ext uri="{FF2B5EF4-FFF2-40B4-BE49-F238E27FC236}">
                  <a16:creationId xmlns:a16="http://schemas.microsoft.com/office/drawing/2014/main" id="{0E447BD4-D36A-491D-832F-A59B2E0FD586}"/>
                </a:ext>
              </a:extLst>
            </p:cNvPr>
            <p:cNvPicPr preferRelativeResize="0"/>
            <p:nvPr/>
          </p:nvPicPr>
          <p:blipFill rotWithShape="1">
            <a:blip r:embed="rId22">
              <a:alphaModFix/>
            </a:blip>
            <a:srcRect/>
            <a:stretch/>
          </p:blipFill>
          <p:spPr>
            <a:xfrm>
              <a:off x="5899249" y="3782557"/>
              <a:ext cx="777958" cy="283210"/>
            </a:xfrm>
            <a:prstGeom prst="rect">
              <a:avLst/>
            </a:prstGeom>
            <a:noFill/>
            <a:ln>
              <a:noFill/>
            </a:ln>
          </p:spPr>
        </p:pic>
        <p:pic>
          <p:nvPicPr>
            <p:cNvPr id="52" name="Google Shape;750;p6" descr="Image result for ub technology pty ltd">
              <a:extLst>
                <a:ext uri="{FF2B5EF4-FFF2-40B4-BE49-F238E27FC236}">
                  <a16:creationId xmlns:a16="http://schemas.microsoft.com/office/drawing/2014/main" id="{1F091A44-EC0A-4912-A38A-07628D96B432}"/>
                </a:ext>
              </a:extLst>
            </p:cNvPr>
            <p:cNvPicPr preferRelativeResize="0"/>
            <p:nvPr/>
          </p:nvPicPr>
          <p:blipFill rotWithShape="1">
            <a:blip r:embed="rId23">
              <a:clrChange>
                <a:clrFrom>
                  <a:srgbClr val="FFFFFF"/>
                </a:clrFrom>
                <a:clrTo>
                  <a:srgbClr val="FFFFFF">
                    <a:alpha val="0"/>
                  </a:srgbClr>
                </a:clrTo>
              </a:clrChange>
              <a:alphaModFix/>
            </a:blip>
            <a:srcRect/>
            <a:stretch/>
          </p:blipFill>
          <p:spPr>
            <a:xfrm>
              <a:off x="8889861" y="3626266"/>
              <a:ext cx="489337" cy="439501"/>
            </a:xfrm>
            <a:prstGeom prst="rect">
              <a:avLst/>
            </a:prstGeom>
            <a:noFill/>
            <a:ln>
              <a:noFill/>
            </a:ln>
          </p:spPr>
        </p:pic>
        <p:pic>
          <p:nvPicPr>
            <p:cNvPr id="53" name="Picture 2" descr="Tokoin | LinkedIn">
              <a:extLst>
                <a:ext uri="{FF2B5EF4-FFF2-40B4-BE49-F238E27FC236}">
                  <a16:creationId xmlns:a16="http://schemas.microsoft.com/office/drawing/2014/main" id="{6360D390-A59F-4621-9E33-FAC1459BBA6E}"/>
                </a:ext>
              </a:extLst>
            </p:cNvPr>
            <p:cNvPicPr>
              <a:picLocks noChangeAspect="1" noChangeArrowheads="1"/>
            </p:cNvPicPr>
            <p:nvPr/>
          </p:nvPicPr>
          <p:blipFill rotWithShape="1">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l="17697" t="12292" r="15843" b="20871"/>
            <a:stretch/>
          </p:blipFill>
          <p:spPr bwMode="auto">
            <a:xfrm>
              <a:off x="2045869" y="3593180"/>
              <a:ext cx="456794" cy="472587"/>
            </a:xfrm>
            <a:prstGeom prst="rect">
              <a:avLst/>
            </a:prstGeom>
            <a:noFill/>
            <a:extLst>
              <a:ext uri="{909E8E84-426E-40DD-AFC4-6F175D3DCCD1}">
                <a14:hiddenFill xmlns:a14="http://schemas.microsoft.com/office/drawing/2010/main">
                  <a:solidFill>
                    <a:srgbClr val="FFFFFF"/>
                  </a:solidFill>
                </a14:hiddenFill>
              </a:ext>
            </a:extLst>
          </p:spPr>
        </p:pic>
        <p:pic>
          <p:nvPicPr>
            <p:cNvPr id="54" name="Google Shape;763;p6" descr="A picture containing knife&#10;&#10;Description automatically generated">
              <a:extLst>
                <a:ext uri="{FF2B5EF4-FFF2-40B4-BE49-F238E27FC236}">
                  <a16:creationId xmlns:a16="http://schemas.microsoft.com/office/drawing/2014/main" id="{FA20C351-13F0-493F-A179-B53DBFE01352}"/>
                </a:ext>
              </a:extLst>
            </p:cNvPr>
            <p:cNvPicPr preferRelativeResize="0"/>
            <p:nvPr/>
          </p:nvPicPr>
          <p:blipFill rotWithShape="1">
            <a:blip r:embed="rId25">
              <a:alphaModFix/>
            </a:blip>
            <a:srcRect/>
            <a:stretch/>
          </p:blipFill>
          <p:spPr>
            <a:xfrm>
              <a:off x="2807703" y="3818674"/>
              <a:ext cx="889430" cy="247093"/>
            </a:xfrm>
            <a:prstGeom prst="rect">
              <a:avLst/>
            </a:prstGeom>
            <a:noFill/>
            <a:ln>
              <a:noFill/>
            </a:ln>
          </p:spPr>
        </p:pic>
        <p:pic>
          <p:nvPicPr>
            <p:cNvPr id="55" name="Google Shape;746;p6">
              <a:extLst>
                <a:ext uri="{FF2B5EF4-FFF2-40B4-BE49-F238E27FC236}">
                  <a16:creationId xmlns:a16="http://schemas.microsoft.com/office/drawing/2014/main" id="{F4A70A3A-DB74-43C4-8287-3180A573B5B7}"/>
                </a:ext>
              </a:extLst>
            </p:cNvPr>
            <p:cNvPicPr preferRelativeResize="0"/>
            <p:nvPr/>
          </p:nvPicPr>
          <p:blipFill rotWithShape="1">
            <a:blip r:embed="rId26">
              <a:alphaModFix/>
            </a:blip>
            <a:srcRect t="15650" r="-5086" b="23202"/>
            <a:stretch/>
          </p:blipFill>
          <p:spPr>
            <a:xfrm>
              <a:off x="7828405" y="3658278"/>
              <a:ext cx="748346" cy="407489"/>
            </a:xfrm>
            <a:prstGeom prst="rect">
              <a:avLst/>
            </a:prstGeom>
            <a:noFill/>
            <a:ln>
              <a:noFill/>
            </a:ln>
          </p:spPr>
        </p:pic>
        <p:pic>
          <p:nvPicPr>
            <p:cNvPr id="56" name="Google Shape;789;p6">
              <a:extLst>
                <a:ext uri="{FF2B5EF4-FFF2-40B4-BE49-F238E27FC236}">
                  <a16:creationId xmlns:a16="http://schemas.microsoft.com/office/drawing/2014/main" id="{33F863F8-C727-47D8-80A0-DF4632347043}"/>
                </a:ext>
              </a:extLst>
            </p:cNvPr>
            <p:cNvPicPr preferRelativeResize="0"/>
            <p:nvPr/>
          </p:nvPicPr>
          <p:blipFill rotWithShape="1">
            <a:blip r:embed="rId27">
              <a:clrChange>
                <a:clrFrom>
                  <a:srgbClr val="FFFFFF"/>
                </a:clrFrom>
                <a:clrTo>
                  <a:srgbClr val="FFFFFF">
                    <a:alpha val="0"/>
                  </a:srgbClr>
                </a:clrTo>
              </a:clrChange>
              <a:alphaModFix/>
            </a:blip>
            <a:srcRect/>
            <a:stretch/>
          </p:blipFill>
          <p:spPr>
            <a:xfrm>
              <a:off x="6880517" y="3847954"/>
              <a:ext cx="709489" cy="217813"/>
            </a:xfrm>
            <a:prstGeom prst="rect">
              <a:avLst/>
            </a:prstGeom>
            <a:noFill/>
            <a:ln>
              <a:noFill/>
            </a:ln>
          </p:spPr>
        </p:pic>
        <p:pic>
          <p:nvPicPr>
            <p:cNvPr id="57" name="Google Shape;791;p6" descr="Related image">
              <a:extLst>
                <a:ext uri="{FF2B5EF4-FFF2-40B4-BE49-F238E27FC236}">
                  <a16:creationId xmlns:a16="http://schemas.microsoft.com/office/drawing/2014/main" id="{2BB09A4D-0FE3-4A3D-B1C0-F62B7A2FF9F0}"/>
                </a:ext>
              </a:extLst>
            </p:cNvPr>
            <p:cNvPicPr preferRelativeResize="0"/>
            <p:nvPr/>
          </p:nvPicPr>
          <p:blipFill rotWithShape="1">
            <a:blip r:embed="rId28">
              <a:alphaModFix/>
            </a:blip>
            <a:srcRect/>
            <a:stretch/>
          </p:blipFill>
          <p:spPr>
            <a:xfrm>
              <a:off x="9688162" y="3753988"/>
              <a:ext cx="689723" cy="311779"/>
            </a:xfrm>
            <a:prstGeom prst="rect">
              <a:avLst/>
            </a:prstGeom>
            <a:noFill/>
            <a:ln>
              <a:noFill/>
            </a:ln>
          </p:spPr>
        </p:pic>
        <p:pic>
          <p:nvPicPr>
            <p:cNvPr id="58" name="Google Shape;782;p6" descr="A picture containing drawing&#10;&#10;Description automatically generated">
              <a:extLst>
                <a:ext uri="{FF2B5EF4-FFF2-40B4-BE49-F238E27FC236}">
                  <a16:creationId xmlns:a16="http://schemas.microsoft.com/office/drawing/2014/main" id="{886AC549-5C4D-4650-B84A-43A4D45740FB}"/>
                </a:ext>
              </a:extLst>
            </p:cNvPr>
            <p:cNvPicPr preferRelativeResize="0"/>
            <p:nvPr/>
          </p:nvPicPr>
          <p:blipFill rotWithShape="1">
            <a:blip r:embed="rId29">
              <a:alphaModFix/>
            </a:blip>
            <a:srcRect/>
            <a:stretch/>
          </p:blipFill>
          <p:spPr>
            <a:xfrm>
              <a:off x="3942240" y="3793889"/>
              <a:ext cx="874469" cy="271878"/>
            </a:xfrm>
            <a:prstGeom prst="rect">
              <a:avLst/>
            </a:prstGeom>
            <a:noFill/>
            <a:ln>
              <a:noFill/>
            </a:ln>
          </p:spPr>
        </p:pic>
        <p:pic>
          <p:nvPicPr>
            <p:cNvPr id="59" name="Google Shape;849;p9">
              <a:extLst>
                <a:ext uri="{FF2B5EF4-FFF2-40B4-BE49-F238E27FC236}">
                  <a16:creationId xmlns:a16="http://schemas.microsoft.com/office/drawing/2014/main" id="{F119C3FB-6F4F-4678-A8B5-91527EDB8C69}"/>
                </a:ext>
              </a:extLst>
            </p:cNvPr>
            <p:cNvPicPr preferRelativeResize="0"/>
            <p:nvPr/>
          </p:nvPicPr>
          <p:blipFill rotWithShape="1">
            <a:blip r:embed="rId30">
              <a:alphaModFix/>
            </a:blip>
            <a:srcRect/>
            <a:stretch/>
          </p:blipFill>
          <p:spPr>
            <a:xfrm>
              <a:off x="10729647" y="3828511"/>
              <a:ext cx="560021" cy="237256"/>
            </a:xfrm>
            <a:prstGeom prst="rect">
              <a:avLst/>
            </a:prstGeom>
            <a:noFill/>
            <a:ln>
              <a:noFill/>
            </a:ln>
          </p:spPr>
        </p:pic>
        <p:pic>
          <p:nvPicPr>
            <p:cNvPr id="60" name="Google Shape;875;p9" descr="A close up of a sign&#10;&#10;Description automatically generated">
              <a:extLst>
                <a:ext uri="{FF2B5EF4-FFF2-40B4-BE49-F238E27FC236}">
                  <a16:creationId xmlns:a16="http://schemas.microsoft.com/office/drawing/2014/main" id="{EB1291A6-B00B-4E3C-8FD9-D875B4105B78}"/>
                </a:ext>
              </a:extLst>
            </p:cNvPr>
            <p:cNvPicPr preferRelativeResize="0"/>
            <p:nvPr/>
          </p:nvPicPr>
          <p:blipFill rotWithShape="1">
            <a:blip r:embed="rId31">
              <a:alphaModFix/>
            </a:blip>
            <a:srcRect/>
            <a:stretch/>
          </p:blipFill>
          <p:spPr>
            <a:xfrm>
              <a:off x="11793522" y="3564195"/>
              <a:ext cx="398159" cy="501572"/>
            </a:xfrm>
            <a:prstGeom prst="rect">
              <a:avLst/>
            </a:prstGeom>
            <a:noFill/>
            <a:ln>
              <a:noFill/>
            </a:ln>
          </p:spPr>
        </p:pic>
        <p:pic>
          <p:nvPicPr>
            <p:cNvPr id="61" name="Google Shape;847;p9">
              <a:extLst>
                <a:ext uri="{FF2B5EF4-FFF2-40B4-BE49-F238E27FC236}">
                  <a16:creationId xmlns:a16="http://schemas.microsoft.com/office/drawing/2014/main" id="{D5526FF9-3758-41D3-A6E3-95BE4D811E6B}"/>
                </a:ext>
              </a:extLst>
            </p:cNvPr>
            <p:cNvPicPr preferRelativeResize="0"/>
            <p:nvPr/>
          </p:nvPicPr>
          <p:blipFill rotWithShape="1">
            <a:blip r:embed="rId32">
              <a:alphaModFix/>
            </a:blip>
            <a:srcRect/>
            <a:stretch/>
          </p:blipFill>
          <p:spPr>
            <a:xfrm>
              <a:off x="12688825" y="3542978"/>
              <a:ext cx="518546" cy="522789"/>
            </a:xfrm>
            <a:prstGeom prst="rect">
              <a:avLst/>
            </a:prstGeom>
            <a:noFill/>
            <a:ln>
              <a:noFill/>
            </a:ln>
          </p:spPr>
        </p:pic>
        <p:pic>
          <p:nvPicPr>
            <p:cNvPr id="62" name="Picture 61">
              <a:extLst>
                <a:ext uri="{FF2B5EF4-FFF2-40B4-BE49-F238E27FC236}">
                  <a16:creationId xmlns:a16="http://schemas.microsoft.com/office/drawing/2014/main" id="{9101F0D5-B165-4C37-AD62-55142CA75194}"/>
                </a:ext>
              </a:extLst>
            </p:cNvPr>
            <p:cNvPicPr>
              <a:picLocks noChangeAspect="1"/>
            </p:cNvPicPr>
            <p:nvPr/>
          </p:nvPicPr>
          <p:blipFill>
            <a:blip r:embed="rId33"/>
            <a:stretch>
              <a:fillRect/>
            </a:stretch>
          </p:blipFill>
          <p:spPr>
            <a:xfrm>
              <a:off x="-1093466" y="3033653"/>
              <a:ext cx="604114" cy="402465"/>
            </a:xfrm>
            <a:prstGeom prst="rect">
              <a:avLst/>
            </a:prstGeom>
          </p:spPr>
        </p:pic>
        <p:pic>
          <p:nvPicPr>
            <p:cNvPr id="63" name="Google Shape;707;p6">
              <a:extLst>
                <a:ext uri="{FF2B5EF4-FFF2-40B4-BE49-F238E27FC236}">
                  <a16:creationId xmlns:a16="http://schemas.microsoft.com/office/drawing/2014/main" id="{53E2FC83-D357-426F-833C-F3C946EEF6ED}"/>
                </a:ext>
              </a:extLst>
            </p:cNvPr>
            <p:cNvPicPr preferRelativeResize="0"/>
            <p:nvPr/>
          </p:nvPicPr>
          <p:blipFill rotWithShape="1">
            <a:blip r:embed="rId34">
              <a:alphaModFix/>
            </a:blip>
            <a:srcRect/>
            <a:stretch/>
          </p:blipFill>
          <p:spPr>
            <a:xfrm>
              <a:off x="-81573" y="2973927"/>
              <a:ext cx="756251" cy="521917"/>
            </a:xfrm>
            <a:prstGeom prst="rect">
              <a:avLst/>
            </a:prstGeom>
            <a:noFill/>
            <a:ln>
              <a:noFill/>
            </a:ln>
          </p:spPr>
        </p:pic>
        <p:pic>
          <p:nvPicPr>
            <p:cNvPr id="64" name="Google Shape;732;p6">
              <a:extLst>
                <a:ext uri="{FF2B5EF4-FFF2-40B4-BE49-F238E27FC236}">
                  <a16:creationId xmlns:a16="http://schemas.microsoft.com/office/drawing/2014/main" id="{90E3DA66-C229-488A-BBE3-F16534404313}"/>
                </a:ext>
              </a:extLst>
            </p:cNvPr>
            <p:cNvPicPr preferRelativeResize="0"/>
            <p:nvPr/>
          </p:nvPicPr>
          <p:blipFill rotWithShape="1">
            <a:blip r:embed="rId35">
              <a:alphaModFix/>
            </a:blip>
            <a:srcRect l="5952" t="10015" r="6102"/>
            <a:stretch/>
          </p:blipFill>
          <p:spPr>
            <a:xfrm>
              <a:off x="5097418" y="2973927"/>
              <a:ext cx="567463" cy="573575"/>
            </a:xfrm>
            <a:prstGeom prst="rect">
              <a:avLst/>
            </a:prstGeom>
            <a:noFill/>
            <a:ln>
              <a:noFill/>
            </a:ln>
          </p:spPr>
        </p:pic>
        <p:pic>
          <p:nvPicPr>
            <p:cNvPr id="65" name="Google Shape;761;p6">
              <a:extLst>
                <a:ext uri="{FF2B5EF4-FFF2-40B4-BE49-F238E27FC236}">
                  <a16:creationId xmlns:a16="http://schemas.microsoft.com/office/drawing/2014/main" id="{AB650497-85FF-4E17-B61A-71D6787B8ED1}"/>
                </a:ext>
              </a:extLst>
            </p:cNvPr>
            <p:cNvPicPr preferRelativeResize="0"/>
            <p:nvPr/>
          </p:nvPicPr>
          <p:blipFill rotWithShape="1">
            <a:blip r:embed="rId36">
              <a:clrChange>
                <a:clrFrom>
                  <a:srgbClr val="FFFFFF"/>
                </a:clrFrom>
                <a:clrTo>
                  <a:srgbClr val="FFFFFF">
                    <a:alpha val="0"/>
                  </a:srgbClr>
                </a:clrTo>
              </a:clrChange>
              <a:alphaModFix/>
            </a:blip>
            <a:srcRect/>
            <a:stretch/>
          </p:blipFill>
          <p:spPr>
            <a:xfrm>
              <a:off x="1108755" y="3021341"/>
              <a:ext cx="421837" cy="427089"/>
            </a:xfrm>
            <a:prstGeom prst="rect">
              <a:avLst/>
            </a:prstGeom>
            <a:noFill/>
            <a:ln>
              <a:noFill/>
            </a:ln>
          </p:spPr>
        </p:pic>
        <p:pic>
          <p:nvPicPr>
            <p:cNvPr id="66" name="Google Shape;804;p6" descr="Related image">
              <a:extLst>
                <a:ext uri="{FF2B5EF4-FFF2-40B4-BE49-F238E27FC236}">
                  <a16:creationId xmlns:a16="http://schemas.microsoft.com/office/drawing/2014/main" id="{F866F495-928C-43D3-976E-3DB0D0EA07C1}"/>
                </a:ext>
              </a:extLst>
            </p:cNvPr>
            <p:cNvPicPr preferRelativeResize="0"/>
            <p:nvPr/>
          </p:nvPicPr>
          <p:blipFill rotWithShape="1">
            <a:blip r:embed="rId37">
              <a:clrChange>
                <a:clrFrom>
                  <a:srgbClr val="FFFFFF"/>
                </a:clrFrom>
                <a:clrTo>
                  <a:srgbClr val="FFFFFF">
                    <a:alpha val="0"/>
                  </a:srgbClr>
                </a:clrTo>
              </a:clrChange>
              <a:alphaModFix/>
            </a:blip>
            <a:srcRect/>
            <a:stretch/>
          </p:blipFill>
          <p:spPr>
            <a:xfrm>
              <a:off x="5841654" y="3033653"/>
              <a:ext cx="893149" cy="463226"/>
            </a:xfrm>
            <a:prstGeom prst="rect">
              <a:avLst/>
            </a:prstGeom>
            <a:noFill/>
            <a:ln>
              <a:noFill/>
            </a:ln>
          </p:spPr>
        </p:pic>
        <p:pic>
          <p:nvPicPr>
            <p:cNvPr id="67" name="Google Shape;775;p6">
              <a:extLst>
                <a:ext uri="{FF2B5EF4-FFF2-40B4-BE49-F238E27FC236}">
                  <a16:creationId xmlns:a16="http://schemas.microsoft.com/office/drawing/2014/main" id="{F3898AE8-6F8B-43F4-AA17-9A2315256608}"/>
                </a:ext>
              </a:extLst>
            </p:cNvPr>
            <p:cNvPicPr preferRelativeResize="0"/>
            <p:nvPr/>
          </p:nvPicPr>
          <p:blipFill rotWithShape="1">
            <a:blip r:embed="rId38">
              <a:alphaModFix/>
            </a:blip>
            <a:srcRect/>
            <a:stretch/>
          </p:blipFill>
          <p:spPr>
            <a:xfrm>
              <a:off x="8980541" y="3070829"/>
              <a:ext cx="307977" cy="328112"/>
            </a:xfrm>
            <a:prstGeom prst="rect">
              <a:avLst/>
            </a:prstGeom>
            <a:noFill/>
            <a:ln>
              <a:noFill/>
            </a:ln>
          </p:spPr>
        </p:pic>
        <p:pic>
          <p:nvPicPr>
            <p:cNvPr id="68" name="Google Shape;709;p6" descr="Image result for tonino lamborghini singapore brand luxury">
              <a:extLst>
                <a:ext uri="{FF2B5EF4-FFF2-40B4-BE49-F238E27FC236}">
                  <a16:creationId xmlns:a16="http://schemas.microsoft.com/office/drawing/2014/main" id="{B64D99BB-CBDC-4B28-BA34-1E73A6437D9A}"/>
                </a:ext>
              </a:extLst>
            </p:cNvPr>
            <p:cNvPicPr preferRelativeResize="0"/>
            <p:nvPr/>
          </p:nvPicPr>
          <p:blipFill rotWithShape="1">
            <a:blip r:embed="rId39">
              <a:alphaModFix/>
            </a:blip>
            <a:srcRect/>
            <a:stretch/>
          </p:blipFill>
          <p:spPr>
            <a:xfrm>
              <a:off x="1931281" y="3052652"/>
              <a:ext cx="685971" cy="364467"/>
            </a:xfrm>
            <a:prstGeom prst="rect">
              <a:avLst/>
            </a:prstGeom>
            <a:noFill/>
            <a:ln>
              <a:noFill/>
            </a:ln>
          </p:spPr>
        </p:pic>
        <p:pic>
          <p:nvPicPr>
            <p:cNvPr id="69" name="Google Shape;748;p6">
              <a:extLst>
                <a:ext uri="{FF2B5EF4-FFF2-40B4-BE49-F238E27FC236}">
                  <a16:creationId xmlns:a16="http://schemas.microsoft.com/office/drawing/2014/main" id="{8CDE597D-6B23-461A-83F8-A64898825738}"/>
                </a:ext>
              </a:extLst>
            </p:cNvPr>
            <p:cNvPicPr preferRelativeResize="0"/>
            <p:nvPr/>
          </p:nvPicPr>
          <p:blipFill rotWithShape="1">
            <a:blip r:embed="rId40">
              <a:alphaModFix/>
            </a:blip>
            <a:srcRect/>
            <a:stretch/>
          </p:blipFill>
          <p:spPr>
            <a:xfrm>
              <a:off x="2746129" y="3087964"/>
              <a:ext cx="1012579" cy="293842"/>
            </a:xfrm>
            <a:prstGeom prst="rect">
              <a:avLst/>
            </a:prstGeom>
            <a:noFill/>
            <a:ln>
              <a:noFill/>
            </a:ln>
          </p:spPr>
        </p:pic>
        <p:pic>
          <p:nvPicPr>
            <p:cNvPr id="70" name="Google Shape;767;p6">
              <a:extLst>
                <a:ext uri="{FF2B5EF4-FFF2-40B4-BE49-F238E27FC236}">
                  <a16:creationId xmlns:a16="http://schemas.microsoft.com/office/drawing/2014/main" id="{BBE77511-A9D0-4528-A16C-932FE3228219}"/>
                </a:ext>
              </a:extLst>
            </p:cNvPr>
            <p:cNvPicPr preferRelativeResize="0"/>
            <p:nvPr/>
          </p:nvPicPr>
          <p:blipFill rotWithShape="1">
            <a:blip r:embed="rId41">
              <a:alphaModFix/>
            </a:blip>
            <a:srcRect t="35574" b="35290"/>
            <a:stretch/>
          </p:blipFill>
          <p:spPr>
            <a:xfrm>
              <a:off x="7735720" y="3008020"/>
              <a:ext cx="933717" cy="453730"/>
            </a:xfrm>
            <a:prstGeom prst="rect">
              <a:avLst/>
            </a:prstGeom>
            <a:noFill/>
            <a:ln>
              <a:noFill/>
            </a:ln>
          </p:spPr>
        </p:pic>
        <p:pic>
          <p:nvPicPr>
            <p:cNvPr id="71" name="Google Shape;725;p6" descr="https://memori.io/wp-content/uploads/2019/02/Memori-logo-1024x241.png">
              <a:extLst>
                <a:ext uri="{FF2B5EF4-FFF2-40B4-BE49-F238E27FC236}">
                  <a16:creationId xmlns:a16="http://schemas.microsoft.com/office/drawing/2014/main" id="{719E68E5-3C4D-4471-A200-145DD039CDD7}"/>
                </a:ext>
              </a:extLst>
            </p:cNvPr>
            <p:cNvPicPr preferRelativeResize="0"/>
            <p:nvPr/>
          </p:nvPicPr>
          <p:blipFill rotWithShape="1">
            <a:blip r:embed="rId42">
              <a:alphaModFix/>
            </a:blip>
            <a:srcRect/>
            <a:stretch/>
          </p:blipFill>
          <p:spPr>
            <a:xfrm>
              <a:off x="6824597" y="3063741"/>
              <a:ext cx="821329" cy="342289"/>
            </a:xfrm>
            <a:prstGeom prst="rect">
              <a:avLst/>
            </a:prstGeom>
            <a:noFill/>
            <a:ln>
              <a:noFill/>
            </a:ln>
          </p:spPr>
        </p:pic>
        <p:pic>
          <p:nvPicPr>
            <p:cNvPr id="72" name="Google Shape;777;p6" descr="A picture containing food, drawing&#10;&#10;Description automatically generated">
              <a:extLst>
                <a:ext uri="{FF2B5EF4-FFF2-40B4-BE49-F238E27FC236}">
                  <a16:creationId xmlns:a16="http://schemas.microsoft.com/office/drawing/2014/main" id="{269A7889-2C44-4CEB-BD03-4F3FF3629E19}"/>
                </a:ext>
              </a:extLst>
            </p:cNvPr>
            <p:cNvPicPr preferRelativeResize="0"/>
            <p:nvPr/>
          </p:nvPicPr>
          <p:blipFill rotWithShape="1">
            <a:blip r:embed="rId43">
              <a:alphaModFix/>
            </a:blip>
            <a:srcRect/>
            <a:stretch/>
          </p:blipFill>
          <p:spPr>
            <a:xfrm>
              <a:off x="9585897" y="3078996"/>
              <a:ext cx="894253" cy="311779"/>
            </a:xfrm>
            <a:prstGeom prst="rect">
              <a:avLst/>
            </a:prstGeom>
            <a:noFill/>
            <a:ln>
              <a:noFill/>
            </a:ln>
          </p:spPr>
        </p:pic>
        <p:pic>
          <p:nvPicPr>
            <p:cNvPr id="73" name="Google Shape;717;p6" descr="A picture containing clipart&#10;&#10;Description automatically generated">
              <a:extLst>
                <a:ext uri="{FF2B5EF4-FFF2-40B4-BE49-F238E27FC236}">
                  <a16:creationId xmlns:a16="http://schemas.microsoft.com/office/drawing/2014/main" id="{97237779-50FB-4449-98A9-F8291D7583CF}"/>
                </a:ext>
              </a:extLst>
            </p:cNvPr>
            <p:cNvPicPr preferRelativeResize="0"/>
            <p:nvPr/>
          </p:nvPicPr>
          <p:blipFill rotWithShape="1">
            <a:blip r:embed="rId44">
              <a:alphaModFix/>
            </a:blip>
            <a:srcRect/>
            <a:stretch/>
          </p:blipFill>
          <p:spPr>
            <a:xfrm>
              <a:off x="3983292" y="3064462"/>
              <a:ext cx="792364" cy="340846"/>
            </a:xfrm>
            <a:prstGeom prst="rect">
              <a:avLst/>
            </a:prstGeom>
            <a:noFill/>
            <a:ln>
              <a:noFill/>
            </a:ln>
          </p:spPr>
        </p:pic>
        <p:pic>
          <p:nvPicPr>
            <p:cNvPr id="74" name="Google Shape;881;p9">
              <a:extLst>
                <a:ext uri="{FF2B5EF4-FFF2-40B4-BE49-F238E27FC236}">
                  <a16:creationId xmlns:a16="http://schemas.microsoft.com/office/drawing/2014/main" id="{4D31F7F6-CFDB-45F1-A03E-53AF7CE540E5}"/>
                </a:ext>
              </a:extLst>
            </p:cNvPr>
            <p:cNvPicPr preferRelativeResize="0"/>
            <p:nvPr/>
          </p:nvPicPr>
          <p:blipFill rotWithShape="1">
            <a:blip r:embed="rId45">
              <a:alphaModFix/>
            </a:blip>
            <a:srcRect l="25988" t="28898" r="25892" b="26599"/>
            <a:stretch/>
          </p:blipFill>
          <p:spPr>
            <a:xfrm>
              <a:off x="10621326" y="3050165"/>
              <a:ext cx="776663" cy="369441"/>
            </a:xfrm>
            <a:prstGeom prst="rect">
              <a:avLst/>
            </a:prstGeom>
            <a:noFill/>
            <a:ln>
              <a:noFill/>
            </a:ln>
          </p:spPr>
        </p:pic>
        <p:pic>
          <p:nvPicPr>
            <p:cNvPr id="75" name="Google Shape;853;p9">
              <a:extLst>
                <a:ext uri="{FF2B5EF4-FFF2-40B4-BE49-F238E27FC236}">
                  <a16:creationId xmlns:a16="http://schemas.microsoft.com/office/drawing/2014/main" id="{8DAB66CD-98E8-475A-B4E3-F2AE3F66A696}"/>
                </a:ext>
              </a:extLst>
            </p:cNvPr>
            <p:cNvPicPr preferRelativeResize="0"/>
            <p:nvPr/>
          </p:nvPicPr>
          <p:blipFill rotWithShape="1">
            <a:blip r:embed="rId46">
              <a:alphaModFix/>
            </a:blip>
            <a:srcRect/>
            <a:stretch/>
          </p:blipFill>
          <p:spPr>
            <a:xfrm>
              <a:off x="11539164" y="3069375"/>
              <a:ext cx="906874" cy="331020"/>
            </a:xfrm>
            <a:prstGeom prst="rect">
              <a:avLst/>
            </a:prstGeom>
            <a:noFill/>
            <a:ln>
              <a:noFill/>
            </a:ln>
          </p:spPr>
        </p:pic>
        <p:pic>
          <p:nvPicPr>
            <p:cNvPr id="76" name="Google Shape;877;p9">
              <a:extLst>
                <a:ext uri="{FF2B5EF4-FFF2-40B4-BE49-F238E27FC236}">
                  <a16:creationId xmlns:a16="http://schemas.microsoft.com/office/drawing/2014/main" id="{4DD8FF9B-1684-4D14-A19E-007AA6014958}"/>
                </a:ext>
              </a:extLst>
            </p:cNvPr>
            <p:cNvPicPr preferRelativeResize="0"/>
            <p:nvPr/>
          </p:nvPicPr>
          <p:blipFill rotWithShape="1">
            <a:blip r:embed="rId47">
              <a:alphaModFix/>
            </a:blip>
            <a:srcRect/>
            <a:stretch/>
          </p:blipFill>
          <p:spPr>
            <a:xfrm>
              <a:off x="12611060" y="3138011"/>
              <a:ext cx="674077" cy="193748"/>
            </a:xfrm>
            <a:prstGeom prst="rect">
              <a:avLst/>
            </a:prstGeom>
            <a:noFill/>
            <a:ln>
              <a:noFill/>
            </a:ln>
          </p:spPr>
        </p:pic>
        <p:pic>
          <p:nvPicPr>
            <p:cNvPr id="77" name="Picture 76">
              <a:extLst>
                <a:ext uri="{FF2B5EF4-FFF2-40B4-BE49-F238E27FC236}">
                  <a16:creationId xmlns:a16="http://schemas.microsoft.com/office/drawing/2014/main" id="{5B1CB5C7-D09F-49B4-845F-C9C5C37E69AD}"/>
                </a:ext>
              </a:extLst>
            </p:cNvPr>
            <p:cNvPicPr>
              <a:picLocks noChangeAspect="1"/>
            </p:cNvPicPr>
            <p:nvPr/>
          </p:nvPicPr>
          <p:blipFill>
            <a:blip r:embed="rId48">
              <a:clrChange>
                <a:clrFrom>
                  <a:srgbClr val="FFFFFF"/>
                </a:clrFrom>
                <a:clrTo>
                  <a:srgbClr val="FFFFFF">
                    <a:alpha val="0"/>
                  </a:srgbClr>
                </a:clrTo>
              </a:clrChange>
            </a:blip>
            <a:stretch>
              <a:fillRect/>
            </a:stretch>
          </p:blipFill>
          <p:spPr>
            <a:xfrm>
              <a:off x="-1261387" y="4156019"/>
              <a:ext cx="939957" cy="505239"/>
            </a:xfrm>
            <a:prstGeom prst="rect">
              <a:avLst/>
            </a:prstGeom>
          </p:spPr>
        </p:pic>
        <p:pic>
          <p:nvPicPr>
            <p:cNvPr id="78" name="Picture 77">
              <a:extLst>
                <a:ext uri="{FF2B5EF4-FFF2-40B4-BE49-F238E27FC236}">
                  <a16:creationId xmlns:a16="http://schemas.microsoft.com/office/drawing/2014/main" id="{83BE9F8B-DCFF-4468-8E11-15EDCEF96CDC}"/>
                </a:ext>
              </a:extLst>
            </p:cNvPr>
            <p:cNvPicPr>
              <a:picLocks noChangeAspect="1"/>
            </p:cNvPicPr>
            <p:nvPr/>
          </p:nvPicPr>
          <p:blipFill rotWithShape="1">
            <a:blip r:embed="rId49"/>
            <a:srcRect t="30198" b="32740"/>
            <a:stretch/>
          </p:blipFill>
          <p:spPr>
            <a:xfrm>
              <a:off x="-144587" y="4263913"/>
              <a:ext cx="882278" cy="336385"/>
            </a:xfrm>
            <a:prstGeom prst="rect">
              <a:avLst/>
            </a:prstGeom>
          </p:spPr>
        </p:pic>
        <p:pic>
          <p:nvPicPr>
            <p:cNvPr id="79" name="Google Shape;700;p6" descr="Image result for vallianz">
              <a:extLst>
                <a:ext uri="{FF2B5EF4-FFF2-40B4-BE49-F238E27FC236}">
                  <a16:creationId xmlns:a16="http://schemas.microsoft.com/office/drawing/2014/main" id="{5AB5F8E3-B78C-4E05-9008-4B85156B294C}"/>
                </a:ext>
              </a:extLst>
            </p:cNvPr>
            <p:cNvPicPr preferRelativeResize="0"/>
            <p:nvPr/>
          </p:nvPicPr>
          <p:blipFill rotWithShape="1">
            <a:blip r:embed="rId50">
              <a:alphaModFix/>
            </a:blip>
            <a:srcRect t="39060" b="42205"/>
            <a:stretch/>
          </p:blipFill>
          <p:spPr>
            <a:xfrm>
              <a:off x="5002005" y="4454166"/>
              <a:ext cx="758289" cy="146132"/>
            </a:xfrm>
            <a:prstGeom prst="rect">
              <a:avLst/>
            </a:prstGeom>
            <a:noFill/>
            <a:ln>
              <a:noFill/>
            </a:ln>
          </p:spPr>
        </p:pic>
        <p:pic>
          <p:nvPicPr>
            <p:cNvPr id="80" name="Google Shape;696;p6">
              <a:extLst>
                <a:ext uri="{FF2B5EF4-FFF2-40B4-BE49-F238E27FC236}">
                  <a16:creationId xmlns:a16="http://schemas.microsoft.com/office/drawing/2014/main" id="{EBB19F1C-CA64-4B37-B782-1F520EAB83AD}"/>
                </a:ext>
              </a:extLst>
            </p:cNvPr>
            <p:cNvPicPr preferRelativeResize="0"/>
            <p:nvPr/>
          </p:nvPicPr>
          <p:blipFill rotWithShape="1">
            <a:blip r:embed="rId51">
              <a:clrChange>
                <a:clrFrom>
                  <a:srgbClr val="FFFFFF"/>
                </a:clrFrom>
                <a:clrTo>
                  <a:srgbClr val="FFFFFF">
                    <a:alpha val="0"/>
                  </a:srgbClr>
                </a:clrTo>
              </a:clrChange>
              <a:alphaModFix/>
            </a:blip>
            <a:srcRect/>
            <a:stretch/>
          </p:blipFill>
          <p:spPr>
            <a:xfrm>
              <a:off x="836944" y="4196679"/>
              <a:ext cx="965459" cy="403619"/>
            </a:xfrm>
            <a:prstGeom prst="rect">
              <a:avLst/>
            </a:prstGeom>
            <a:noFill/>
            <a:ln>
              <a:noFill/>
            </a:ln>
          </p:spPr>
        </p:pic>
        <p:pic>
          <p:nvPicPr>
            <p:cNvPr id="81" name="Google Shape;813;p6">
              <a:extLst>
                <a:ext uri="{FF2B5EF4-FFF2-40B4-BE49-F238E27FC236}">
                  <a16:creationId xmlns:a16="http://schemas.microsoft.com/office/drawing/2014/main" id="{1338E115-E74C-42D9-B010-8E4C996E580D}"/>
                </a:ext>
              </a:extLst>
            </p:cNvPr>
            <p:cNvPicPr preferRelativeResize="0"/>
            <p:nvPr/>
          </p:nvPicPr>
          <p:blipFill rotWithShape="1">
            <a:blip r:embed="rId52">
              <a:alphaModFix/>
            </a:blip>
            <a:srcRect/>
            <a:stretch/>
          </p:blipFill>
          <p:spPr>
            <a:xfrm>
              <a:off x="5850629" y="4367950"/>
              <a:ext cx="875199" cy="232348"/>
            </a:xfrm>
            <a:prstGeom prst="rect">
              <a:avLst/>
            </a:prstGeom>
            <a:noFill/>
            <a:ln>
              <a:noFill/>
            </a:ln>
          </p:spPr>
        </p:pic>
        <p:pic>
          <p:nvPicPr>
            <p:cNvPr id="82" name="Google Shape;752;p6">
              <a:extLst>
                <a:ext uri="{FF2B5EF4-FFF2-40B4-BE49-F238E27FC236}">
                  <a16:creationId xmlns:a16="http://schemas.microsoft.com/office/drawing/2014/main" id="{4A7CBE0E-0837-4E88-A262-DA702028FF7C}"/>
                </a:ext>
              </a:extLst>
            </p:cNvPr>
            <p:cNvPicPr preferRelativeResize="0"/>
            <p:nvPr/>
          </p:nvPicPr>
          <p:blipFill rotWithShape="1">
            <a:blip r:embed="rId53">
              <a:alphaModFix/>
            </a:blip>
            <a:srcRect/>
            <a:stretch/>
          </p:blipFill>
          <p:spPr>
            <a:xfrm>
              <a:off x="8787017" y="4307937"/>
              <a:ext cx="695024" cy="292361"/>
            </a:xfrm>
            <a:prstGeom prst="rect">
              <a:avLst/>
            </a:prstGeom>
            <a:noFill/>
            <a:ln>
              <a:noFill/>
            </a:ln>
          </p:spPr>
        </p:pic>
        <p:pic>
          <p:nvPicPr>
            <p:cNvPr id="83" name="Google Shape;702;p6" descr="Jimmulya">
              <a:extLst>
                <a:ext uri="{FF2B5EF4-FFF2-40B4-BE49-F238E27FC236}">
                  <a16:creationId xmlns:a16="http://schemas.microsoft.com/office/drawing/2014/main" id="{452AA530-1602-4D04-A162-2A11F080DE2E}"/>
                </a:ext>
              </a:extLst>
            </p:cNvPr>
            <p:cNvPicPr preferRelativeResize="0"/>
            <p:nvPr/>
          </p:nvPicPr>
          <p:blipFill rotWithShape="1">
            <a:blip r:embed="rId54">
              <a:alphaModFix/>
            </a:blip>
            <a:srcRect/>
            <a:stretch/>
          </p:blipFill>
          <p:spPr>
            <a:xfrm>
              <a:off x="1878473" y="4306456"/>
              <a:ext cx="791586" cy="293842"/>
            </a:xfrm>
            <a:prstGeom prst="rect">
              <a:avLst/>
            </a:prstGeom>
            <a:noFill/>
            <a:ln>
              <a:noFill/>
            </a:ln>
          </p:spPr>
        </p:pic>
        <p:pic>
          <p:nvPicPr>
            <p:cNvPr id="84" name="Google Shape;694;p6" descr="Image result for hyundai welding">
              <a:extLst>
                <a:ext uri="{FF2B5EF4-FFF2-40B4-BE49-F238E27FC236}">
                  <a16:creationId xmlns:a16="http://schemas.microsoft.com/office/drawing/2014/main" id="{85C5AFAC-CCCF-4250-BCFB-33CFF5C77EAB}"/>
                </a:ext>
              </a:extLst>
            </p:cNvPr>
            <p:cNvPicPr preferRelativeResize="0"/>
            <p:nvPr/>
          </p:nvPicPr>
          <p:blipFill rotWithShape="1">
            <a:blip r:embed="rId55">
              <a:alphaModFix/>
            </a:blip>
            <a:srcRect/>
            <a:stretch/>
          </p:blipFill>
          <p:spPr>
            <a:xfrm>
              <a:off x="2856625" y="4353206"/>
              <a:ext cx="791586" cy="247092"/>
            </a:xfrm>
            <a:prstGeom prst="rect">
              <a:avLst/>
            </a:prstGeom>
            <a:noFill/>
            <a:ln>
              <a:noFill/>
            </a:ln>
          </p:spPr>
        </p:pic>
        <p:pic>
          <p:nvPicPr>
            <p:cNvPr id="85" name="Google Shape;805;p6" descr="Logo, company name&#10;&#10;Description automatically generated">
              <a:extLst>
                <a:ext uri="{FF2B5EF4-FFF2-40B4-BE49-F238E27FC236}">
                  <a16:creationId xmlns:a16="http://schemas.microsoft.com/office/drawing/2014/main" id="{F235690D-8F1D-428A-9FC3-F2C99FFE1CDF}"/>
                </a:ext>
              </a:extLst>
            </p:cNvPr>
            <p:cNvPicPr preferRelativeResize="0"/>
            <p:nvPr/>
          </p:nvPicPr>
          <p:blipFill rotWithShape="1">
            <a:blip r:embed="rId56">
              <a:alphaModFix/>
            </a:blip>
            <a:srcRect/>
            <a:stretch/>
          </p:blipFill>
          <p:spPr>
            <a:xfrm>
              <a:off x="7888701" y="4143239"/>
              <a:ext cx="627755" cy="457059"/>
            </a:xfrm>
            <a:prstGeom prst="rect">
              <a:avLst/>
            </a:prstGeom>
            <a:noFill/>
            <a:ln>
              <a:noFill/>
            </a:ln>
          </p:spPr>
        </p:pic>
        <p:pic>
          <p:nvPicPr>
            <p:cNvPr id="86" name="Google Shape;698;p6">
              <a:extLst>
                <a:ext uri="{FF2B5EF4-FFF2-40B4-BE49-F238E27FC236}">
                  <a16:creationId xmlns:a16="http://schemas.microsoft.com/office/drawing/2014/main" id="{7CA4CB41-EECA-4CD7-8BFE-E14E35B87B1A}"/>
                </a:ext>
              </a:extLst>
            </p:cNvPr>
            <p:cNvPicPr preferRelativeResize="0"/>
            <p:nvPr/>
          </p:nvPicPr>
          <p:blipFill rotWithShape="1">
            <a:blip r:embed="rId57">
              <a:alphaModFix/>
            </a:blip>
            <a:srcRect/>
            <a:stretch/>
          </p:blipFill>
          <p:spPr>
            <a:xfrm>
              <a:off x="6830659" y="4462139"/>
              <a:ext cx="809205" cy="138159"/>
            </a:xfrm>
            <a:prstGeom prst="rect">
              <a:avLst/>
            </a:prstGeom>
            <a:noFill/>
            <a:ln>
              <a:noFill/>
            </a:ln>
          </p:spPr>
        </p:pic>
        <p:pic>
          <p:nvPicPr>
            <p:cNvPr id="87" name="Google Shape;806;p6" descr="A picture containing drawing&#10;&#10;Description automatically generated">
              <a:extLst>
                <a:ext uri="{FF2B5EF4-FFF2-40B4-BE49-F238E27FC236}">
                  <a16:creationId xmlns:a16="http://schemas.microsoft.com/office/drawing/2014/main" id="{F360D739-ECF7-48D1-9821-7A32F3887D3A}"/>
                </a:ext>
              </a:extLst>
            </p:cNvPr>
            <p:cNvPicPr preferRelativeResize="0"/>
            <p:nvPr/>
          </p:nvPicPr>
          <p:blipFill rotWithShape="1">
            <a:blip r:embed="rId58">
              <a:alphaModFix/>
            </a:blip>
            <a:srcRect/>
            <a:stretch/>
          </p:blipFill>
          <p:spPr>
            <a:xfrm>
              <a:off x="9701520" y="4340772"/>
              <a:ext cx="663006" cy="259526"/>
            </a:xfrm>
            <a:prstGeom prst="rect">
              <a:avLst/>
            </a:prstGeom>
            <a:noFill/>
            <a:ln>
              <a:noFill/>
            </a:ln>
          </p:spPr>
        </p:pic>
        <p:pic>
          <p:nvPicPr>
            <p:cNvPr id="88" name="Google Shape;704;p6" descr="Image result for pelayaran nelly dwi putri">
              <a:extLst>
                <a:ext uri="{FF2B5EF4-FFF2-40B4-BE49-F238E27FC236}">
                  <a16:creationId xmlns:a16="http://schemas.microsoft.com/office/drawing/2014/main" id="{6D610706-1380-4475-BE4B-25C01B99C187}"/>
                </a:ext>
              </a:extLst>
            </p:cNvPr>
            <p:cNvPicPr preferRelativeResize="0"/>
            <p:nvPr/>
          </p:nvPicPr>
          <p:blipFill rotWithShape="1">
            <a:blip r:embed="rId59">
              <a:alphaModFix/>
            </a:blip>
            <a:srcRect/>
            <a:stretch/>
          </p:blipFill>
          <p:spPr>
            <a:xfrm>
              <a:off x="3968707" y="4290413"/>
              <a:ext cx="821534" cy="309885"/>
            </a:xfrm>
            <a:prstGeom prst="rect">
              <a:avLst/>
            </a:prstGeom>
            <a:noFill/>
            <a:ln>
              <a:noFill/>
            </a:ln>
          </p:spPr>
        </p:pic>
        <p:pic>
          <p:nvPicPr>
            <p:cNvPr id="89" name="Google Shape;883;p9" descr="A picture containing drawing, food&#10;&#10;Description automatically generated">
              <a:extLst>
                <a:ext uri="{FF2B5EF4-FFF2-40B4-BE49-F238E27FC236}">
                  <a16:creationId xmlns:a16="http://schemas.microsoft.com/office/drawing/2014/main" id="{E4620E1E-F3D1-4ADE-9521-41EE1E1382DA}"/>
                </a:ext>
              </a:extLst>
            </p:cNvPr>
            <p:cNvPicPr preferRelativeResize="0"/>
            <p:nvPr/>
          </p:nvPicPr>
          <p:blipFill rotWithShape="1">
            <a:blip r:embed="rId60">
              <a:alphaModFix/>
            </a:blip>
            <a:srcRect/>
            <a:stretch/>
          </p:blipFill>
          <p:spPr>
            <a:xfrm>
              <a:off x="10673507" y="4061243"/>
              <a:ext cx="672300" cy="539055"/>
            </a:xfrm>
            <a:prstGeom prst="rect">
              <a:avLst/>
            </a:prstGeom>
            <a:noFill/>
            <a:ln>
              <a:noFill/>
            </a:ln>
          </p:spPr>
        </p:pic>
        <p:pic>
          <p:nvPicPr>
            <p:cNvPr id="90" name="Google Shape;851;p9" descr="http://www.skp.com.sg/wpimages/wpe785111a_06.png">
              <a:extLst>
                <a:ext uri="{FF2B5EF4-FFF2-40B4-BE49-F238E27FC236}">
                  <a16:creationId xmlns:a16="http://schemas.microsoft.com/office/drawing/2014/main" id="{D426E133-77A9-49F2-ACCF-A87298C65AF7}"/>
                </a:ext>
              </a:extLst>
            </p:cNvPr>
            <p:cNvPicPr preferRelativeResize="0"/>
            <p:nvPr/>
          </p:nvPicPr>
          <p:blipFill rotWithShape="1">
            <a:blip r:embed="rId61">
              <a:alphaModFix/>
            </a:blip>
            <a:srcRect/>
            <a:stretch/>
          </p:blipFill>
          <p:spPr>
            <a:xfrm>
              <a:off x="11656451" y="4269278"/>
              <a:ext cx="672300" cy="331020"/>
            </a:xfrm>
            <a:prstGeom prst="rect">
              <a:avLst/>
            </a:prstGeom>
            <a:noFill/>
            <a:ln>
              <a:noFill/>
            </a:ln>
          </p:spPr>
        </p:pic>
        <p:pic>
          <p:nvPicPr>
            <p:cNvPr id="91" name="Google Shape;845;p9">
              <a:extLst>
                <a:ext uri="{FF2B5EF4-FFF2-40B4-BE49-F238E27FC236}">
                  <a16:creationId xmlns:a16="http://schemas.microsoft.com/office/drawing/2014/main" id="{F938771E-4DA9-45B8-8664-4B4BDB537813}"/>
                </a:ext>
              </a:extLst>
            </p:cNvPr>
            <p:cNvPicPr preferRelativeResize="0"/>
            <p:nvPr/>
          </p:nvPicPr>
          <p:blipFill rotWithShape="1">
            <a:blip r:embed="rId62">
              <a:alphaModFix/>
            </a:blip>
            <a:srcRect/>
            <a:stretch/>
          </p:blipFill>
          <p:spPr>
            <a:xfrm>
              <a:off x="12579512" y="4356095"/>
              <a:ext cx="737173" cy="244203"/>
            </a:xfrm>
            <a:prstGeom prst="rect">
              <a:avLst/>
            </a:prstGeom>
            <a:noFill/>
            <a:ln>
              <a:noFill/>
            </a:ln>
          </p:spPr>
        </p:pic>
        <p:pic>
          <p:nvPicPr>
            <p:cNvPr id="92" name="Google Shape;836;p7">
              <a:extLst>
                <a:ext uri="{FF2B5EF4-FFF2-40B4-BE49-F238E27FC236}">
                  <a16:creationId xmlns:a16="http://schemas.microsoft.com/office/drawing/2014/main" id="{434B6EB9-C1C2-4509-996D-76566F0EA232}"/>
                </a:ext>
              </a:extLst>
            </p:cNvPr>
            <p:cNvPicPr preferRelativeResize="0"/>
            <p:nvPr/>
          </p:nvPicPr>
          <p:blipFill rotWithShape="1">
            <a:blip r:embed="rId63">
              <a:alphaModFix/>
            </a:blip>
            <a:srcRect/>
            <a:stretch/>
          </p:blipFill>
          <p:spPr>
            <a:xfrm>
              <a:off x="-1301293" y="2518494"/>
              <a:ext cx="1019769" cy="287873"/>
            </a:xfrm>
            <a:prstGeom prst="rect">
              <a:avLst/>
            </a:prstGeom>
            <a:noFill/>
            <a:ln>
              <a:noFill/>
            </a:ln>
          </p:spPr>
        </p:pic>
        <p:pic>
          <p:nvPicPr>
            <p:cNvPr id="93" name="Google Shape;834;p7">
              <a:extLst>
                <a:ext uri="{FF2B5EF4-FFF2-40B4-BE49-F238E27FC236}">
                  <a16:creationId xmlns:a16="http://schemas.microsoft.com/office/drawing/2014/main" id="{306DA665-DCD5-4545-B161-F58D5492186A}"/>
                </a:ext>
              </a:extLst>
            </p:cNvPr>
            <p:cNvPicPr preferRelativeResize="0"/>
            <p:nvPr/>
          </p:nvPicPr>
          <p:blipFill rotWithShape="1">
            <a:blip r:embed="rId64">
              <a:alphaModFix/>
            </a:blip>
            <a:srcRect/>
            <a:stretch/>
          </p:blipFill>
          <p:spPr>
            <a:xfrm>
              <a:off x="-167770" y="2445946"/>
              <a:ext cx="928644" cy="403619"/>
            </a:xfrm>
            <a:prstGeom prst="rect">
              <a:avLst/>
            </a:prstGeom>
            <a:noFill/>
            <a:ln>
              <a:noFill/>
            </a:ln>
          </p:spPr>
        </p:pic>
        <p:pic>
          <p:nvPicPr>
            <p:cNvPr id="94" name="Google Shape;799;p6">
              <a:extLst>
                <a:ext uri="{FF2B5EF4-FFF2-40B4-BE49-F238E27FC236}">
                  <a16:creationId xmlns:a16="http://schemas.microsoft.com/office/drawing/2014/main" id="{452FD1BD-7F2B-40E0-B444-E50EB9DF576A}"/>
                </a:ext>
              </a:extLst>
            </p:cNvPr>
            <p:cNvPicPr preferRelativeResize="0"/>
            <p:nvPr/>
          </p:nvPicPr>
          <p:blipFill rotWithShape="1">
            <a:blip r:embed="rId65">
              <a:alphaModFix/>
            </a:blip>
            <a:srcRect t="1896" r="5240" b="1"/>
            <a:stretch/>
          </p:blipFill>
          <p:spPr>
            <a:xfrm>
              <a:off x="5100887" y="2428335"/>
              <a:ext cx="560524" cy="438841"/>
            </a:xfrm>
            <a:prstGeom prst="rect">
              <a:avLst/>
            </a:prstGeom>
            <a:noFill/>
            <a:ln>
              <a:noFill/>
            </a:ln>
          </p:spPr>
        </p:pic>
        <p:pic>
          <p:nvPicPr>
            <p:cNvPr id="95" name="Google Shape;795;p6" descr="STIMar &quot;AMI&quot;">
              <a:extLst>
                <a:ext uri="{FF2B5EF4-FFF2-40B4-BE49-F238E27FC236}">
                  <a16:creationId xmlns:a16="http://schemas.microsoft.com/office/drawing/2014/main" id="{2B607616-E0B3-48C3-99FC-7A9CF829ED41}"/>
                </a:ext>
              </a:extLst>
            </p:cNvPr>
            <p:cNvPicPr preferRelativeResize="0"/>
            <p:nvPr/>
          </p:nvPicPr>
          <p:blipFill rotWithShape="1">
            <a:blip r:embed="rId66">
              <a:alphaModFix/>
            </a:blip>
            <a:srcRect/>
            <a:stretch/>
          </p:blipFill>
          <p:spPr>
            <a:xfrm>
              <a:off x="909909" y="2489142"/>
              <a:ext cx="819528" cy="317226"/>
            </a:xfrm>
            <a:prstGeom prst="rect">
              <a:avLst/>
            </a:prstGeom>
            <a:noFill/>
            <a:ln>
              <a:noFill/>
            </a:ln>
          </p:spPr>
        </p:pic>
        <p:pic>
          <p:nvPicPr>
            <p:cNvPr id="96" name="Google Shape;797;p6">
              <a:extLst>
                <a:ext uri="{FF2B5EF4-FFF2-40B4-BE49-F238E27FC236}">
                  <a16:creationId xmlns:a16="http://schemas.microsoft.com/office/drawing/2014/main" id="{1503A297-83AF-4C46-98EC-131F41B7658C}"/>
                </a:ext>
              </a:extLst>
            </p:cNvPr>
            <p:cNvPicPr preferRelativeResize="0"/>
            <p:nvPr/>
          </p:nvPicPr>
          <p:blipFill rotWithShape="1">
            <a:blip r:embed="rId67">
              <a:alphaModFix/>
            </a:blip>
            <a:srcRect/>
            <a:stretch/>
          </p:blipFill>
          <p:spPr>
            <a:xfrm>
              <a:off x="5947641" y="2368718"/>
              <a:ext cx="681175" cy="558075"/>
            </a:xfrm>
            <a:prstGeom prst="rect">
              <a:avLst/>
            </a:prstGeom>
            <a:noFill/>
            <a:ln>
              <a:noFill/>
            </a:ln>
          </p:spPr>
        </p:pic>
        <p:pic>
          <p:nvPicPr>
            <p:cNvPr id="97" name="Google Shape;809;p6" descr="Logo, icon&#10;&#10;Description automatically generated">
              <a:extLst>
                <a:ext uri="{FF2B5EF4-FFF2-40B4-BE49-F238E27FC236}">
                  <a16:creationId xmlns:a16="http://schemas.microsoft.com/office/drawing/2014/main" id="{FE6A8E98-991A-4E57-8AAE-1FAA558107CB}"/>
                </a:ext>
              </a:extLst>
            </p:cNvPr>
            <p:cNvPicPr preferRelativeResize="0"/>
            <p:nvPr/>
          </p:nvPicPr>
          <p:blipFill rotWithShape="1">
            <a:blip r:embed="rId68">
              <a:alphaModFix/>
            </a:blip>
            <a:srcRect l="2038" t="1733"/>
            <a:stretch/>
          </p:blipFill>
          <p:spPr>
            <a:xfrm>
              <a:off x="8912073" y="2448356"/>
              <a:ext cx="444913" cy="398799"/>
            </a:xfrm>
            <a:prstGeom prst="rect">
              <a:avLst/>
            </a:prstGeom>
            <a:noFill/>
            <a:ln>
              <a:noFill/>
            </a:ln>
          </p:spPr>
        </p:pic>
        <p:pic>
          <p:nvPicPr>
            <p:cNvPr id="98" name="Google Shape;765;p6">
              <a:extLst>
                <a:ext uri="{FF2B5EF4-FFF2-40B4-BE49-F238E27FC236}">
                  <a16:creationId xmlns:a16="http://schemas.microsoft.com/office/drawing/2014/main" id="{A5FFD2E0-06CD-4833-A28F-E8E0E8B6C5BE}"/>
                </a:ext>
              </a:extLst>
            </p:cNvPr>
            <p:cNvPicPr preferRelativeResize="0"/>
            <p:nvPr/>
          </p:nvPicPr>
          <p:blipFill rotWithShape="1">
            <a:blip r:embed="rId69">
              <a:clrChange>
                <a:clrFrom>
                  <a:srgbClr val="FFFFFF"/>
                </a:clrFrom>
                <a:clrTo>
                  <a:srgbClr val="FFFFFF">
                    <a:alpha val="0"/>
                  </a:srgbClr>
                </a:clrTo>
              </a:clrChange>
              <a:alphaModFix/>
            </a:blip>
            <a:srcRect/>
            <a:stretch/>
          </p:blipFill>
          <p:spPr>
            <a:xfrm>
              <a:off x="2055330" y="2421251"/>
              <a:ext cx="437873" cy="453008"/>
            </a:xfrm>
            <a:prstGeom prst="rect">
              <a:avLst/>
            </a:prstGeom>
            <a:noFill/>
            <a:ln>
              <a:noFill/>
            </a:ln>
          </p:spPr>
        </p:pic>
        <p:pic>
          <p:nvPicPr>
            <p:cNvPr id="99" name="Google Shape;833;p7">
              <a:extLst>
                <a:ext uri="{FF2B5EF4-FFF2-40B4-BE49-F238E27FC236}">
                  <a16:creationId xmlns:a16="http://schemas.microsoft.com/office/drawing/2014/main" id="{35C090F0-2421-4E04-9FBB-917C7C821080}"/>
                </a:ext>
              </a:extLst>
            </p:cNvPr>
            <p:cNvPicPr preferRelativeResize="0"/>
            <p:nvPr/>
          </p:nvPicPr>
          <p:blipFill rotWithShape="1">
            <a:blip r:embed="rId70">
              <a:clrChange>
                <a:clrFrom>
                  <a:srgbClr val="FFFFFF"/>
                </a:clrFrom>
                <a:clrTo>
                  <a:srgbClr val="FFFFFF">
                    <a:alpha val="0"/>
                  </a:srgbClr>
                </a:clrTo>
              </a:clrChange>
              <a:alphaModFix/>
            </a:blip>
            <a:srcRect/>
            <a:stretch/>
          </p:blipFill>
          <p:spPr>
            <a:xfrm>
              <a:off x="2791657" y="2515651"/>
              <a:ext cx="921523" cy="372590"/>
            </a:xfrm>
            <a:prstGeom prst="rect">
              <a:avLst/>
            </a:prstGeom>
            <a:noFill/>
            <a:ln>
              <a:noFill/>
            </a:ln>
          </p:spPr>
        </p:pic>
        <p:pic>
          <p:nvPicPr>
            <p:cNvPr id="100" name="Google Shape;721;p6" descr="A close up of a logo&#10;&#10;Description automatically generated">
              <a:extLst>
                <a:ext uri="{FF2B5EF4-FFF2-40B4-BE49-F238E27FC236}">
                  <a16:creationId xmlns:a16="http://schemas.microsoft.com/office/drawing/2014/main" id="{275735E6-E5DA-4A22-8B57-87E5915006B4}"/>
                </a:ext>
              </a:extLst>
            </p:cNvPr>
            <p:cNvPicPr preferRelativeResize="0"/>
            <p:nvPr/>
          </p:nvPicPr>
          <p:blipFill rotWithShape="1">
            <a:blip r:embed="rId71">
              <a:alphaModFix/>
            </a:blip>
            <a:srcRect/>
            <a:stretch/>
          </p:blipFill>
          <p:spPr>
            <a:xfrm>
              <a:off x="7959860" y="2401865"/>
              <a:ext cx="485437" cy="491781"/>
            </a:xfrm>
            <a:prstGeom prst="rect">
              <a:avLst/>
            </a:prstGeom>
            <a:noFill/>
            <a:ln>
              <a:noFill/>
            </a:ln>
          </p:spPr>
        </p:pic>
        <p:pic>
          <p:nvPicPr>
            <p:cNvPr id="101" name="Google Shape;719;p6">
              <a:extLst>
                <a:ext uri="{FF2B5EF4-FFF2-40B4-BE49-F238E27FC236}">
                  <a16:creationId xmlns:a16="http://schemas.microsoft.com/office/drawing/2014/main" id="{17A30719-E65A-474E-8EED-B19E356C8060}"/>
                </a:ext>
              </a:extLst>
            </p:cNvPr>
            <p:cNvPicPr preferRelativeResize="0"/>
            <p:nvPr/>
          </p:nvPicPr>
          <p:blipFill rotWithShape="1">
            <a:blip r:embed="rId72">
              <a:alphaModFix/>
            </a:blip>
            <a:srcRect l="22114" t="13059" r="30402" b="16838"/>
            <a:stretch/>
          </p:blipFill>
          <p:spPr>
            <a:xfrm>
              <a:off x="7037263" y="2388079"/>
              <a:ext cx="395997" cy="519353"/>
            </a:xfrm>
            <a:prstGeom prst="ellipse">
              <a:avLst/>
            </a:prstGeom>
            <a:noFill/>
            <a:ln>
              <a:noFill/>
            </a:ln>
          </p:spPr>
        </p:pic>
        <p:pic>
          <p:nvPicPr>
            <p:cNvPr id="102" name="Google Shape;737;p6" descr="A picture containing drawing&#10;&#10;Description automatically generated">
              <a:extLst>
                <a:ext uri="{FF2B5EF4-FFF2-40B4-BE49-F238E27FC236}">
                  <a16:creationId xmlns:a16="http://schemas.microsoft.com/office/drawing/2014/main" id="{BB9B255A-4D9D-43BA-B31C-178EFA62EFD5}"/>
                </a:ext>
              </a:extLst>
            </p:cNvPr>
            <p:cNvPicPr preferRelativeResize="0"/>
            <p:nvPr/>
          </p:nvPicPr>
          <p:blipFill rotWithShape="1">
            <a:blip r:embed="rId73">
              <a:alphaModFix/>
            </a:blip>
            <a:srcRect/>
            <a:stretch/>
          </p:blipFill>
          <p:spPr>
            <a:xfrm>
              <a:off x="9585897" y="2500685"/>
              <a:ext cx="894253" cy="294140"/>
            </a:xfrm>
            <a:prstGeom prst="rect">
              <a:avLst/>
            </a:prstGeom>
            <a:noFill/>
            <a:ln>
              <a:noFill/>
            </a:ln>
          </p:spPr>
        </p:pic>
        <p:pic>
          <p:nvPicPr>
            <p:cNvPr id="103" name="Google Shape;740;p6">
              <a:extLst>
                <a:ext uri="{FF2B5EF4-FFF2-40B4-BE49-F238E27FC236}">
                  <a16:creationId xmlns:a16="http://schemas.microsoft.com/office/drawing/2014/main" id="{DBEFBAA4-1EB3-4F10-A5C3-C505F6D8F906}"/>
                </a:ext>
              </a:extLst>
            </p:cNvPr>
            <p:cNvPicPr preferRelativeResize="0"/>
            <p:nvPr/>
          </p:nvPicPr>
          <p:blipFill rotWithShape="1">
            <a:blip r:embed="rId74">
              <a:alphaModFix/>
            </a:blip>
            <a:srcRect/>
            <a:stretch/>
          </p:blipFill>
          <p:spPr>
            <a:xfrm>
              <a:off x="4098740" y="2454445"/>
              <a:ext cx="561469" cy="386620"/>
            </a:xfrm>
            <a:prstGeom prst="rect">
              <a:avLst/>
            </a:prstGeom>
            <a:noFill/>
            <a:ln>
              <a:noFill/>
            </a:ln>
          </p:spPr>
        </p:pic>
        <p:pic>
          <p:nvPicPr>
            <p:cNvPr id="104" name="Google Shape;868;p9">
              <a:extLst>
                <a:ext uri="{FF2B5EF4-FFF2-40B4-BE49-F238E27FC236}">
                  <a16:creationId xmlns:a16="http://schemas.microsoft.com/office/drawing/2014/main" id="{8EE68CAA-EB9E-40DC-BF12-5A5F45F535B5}"/>
                </a:ext>
              </a:extLst>
            </p:cNvPr>
            <p:cNvPicPr preferRelativeResize="0"/>
            <p:nvPr/>
          </p:nvPicPr>
          <p:blipFill rotWithShape="1">
            <a:blip r:embed="rId75">
              <a:clrChange>
                <a:clrFrom>
                  <a:srgbClr val="FFFFFF"/>
                </a:clrFrom>
                <a:clrTo>
                  <a:srgbClr val="FFFFFF">
                    <a:alpha val="0"/>
                  </a:srgbClr>
                </a:clrTo>
              </a:clrChange>
              <a:alphaModFix/>
            </a:blip>
            <a:srcRect/>
            <a:stretch/>
          </p:blipFill>
          <p:spPr>
            <a:xfrm>
              <a:off x="10828167" y="2421570"/>
              <a:ext cx="362981" cy="452370"/>
            </a:xfrm>
            <a:prstGeom prst="rect">
              <a:avLst/>
            </a:prstGeom>
            <a:noFill/>
            <a:ln>
              <a:noFill/>
            </a:ln>
          </p:spPr>
        </p:pic>
        <p:pic>
          <p:nvPicPr>
            <p:cNvPr id="105" name="Google Shape;885;p9">
              <a:extLst>
                <a:ext uri="{FF2B5EF4-FFF2-40B4-BE49-F238E27FC236}">
                  <a16:creationId xmlns:a16="http://schemas.microsoft.com/office/drawing/2014/main" id="{C86400CE-F357-4B4F-AD2A-11B13DA30D67}"/>
                </a:ext>
              </a:extLst>
            </p:cNvPr>
            <p:cNvPicPr preferRelativeResize="0"/>
            <p:nvPr/>
          </p:nvPicPr>
          <p:blipFill rotWithShape="1">
            <a:blip r:embed="rId76">
              <a:alphaModFix/>
            </a:blip>
            <a:srcRect/>
            <a:stretch/>
          </p:blipFill>
          <p:spPr>
            <a:xfrm>
              <a:off x="11603295" y="2447509"/>
              <a:ext cx="778612" cy="400493"/>
            </a:xfrm>
            <a:prstGeom prst="rect">
              <a:avLst/>
            </a:prstGeom>
            <a:noFill/>
            <a:ln>
              <a:noFill/>
            </a:ln>
          </p:spPr>
        </p:pic>
        <p:pic>
          <p:nvPicPr>
            <p:cNvPr id="106" name="Google Shape;867;p9">
              <a:extLst>
                <a:ext uri="{FF2B5EF4-FFF2-40B4-BE49-F238E27FC236}">
                  <a16:creationId xmlns:a16="http://schemas.microsoft.com/office/drawing/2014/main" id="{29534CC7-7668-45B9-9F1A-06B762FBE47B}"/>
                </a:ext>
              </a:extLst>
            </p:cNvPr>
            <p:cNvPicPr preferRelativeResize="0"/>
            <p:nvPr/>
          </p:nvPicPr>
          <p:blipFill rotWithShape="1">
            <a:blip r:embed="rId77">
              <a:alphaModFix/>
            </a:blip>
            <a:srcRect/>
            <a:stretch/>
          </p:blipFill>
          <p:spPr>
            <a:xfrm>
              <a:off x="12522106" y="2459331"/>
              <a:ext cx="851984" cy="376849"/>
            </a:xfrm>
            <a:prstGeom prst="rect">
              <a:avLst/>
            </a:prstGeom>
            <a:noFill/>
            <a:ln>
              <a:noFill/>
            </a:ln>
          </p:spPr>
        </p:pic>
        <p:pic>
          <p:nvPicPr>
            <p:cNvPr id="107" name="Google Shape;822;p7">
              <a:extLst>
                <a:ext uri="{FF2B5EF4-FFF2-40B4-BE49-F238E27FC236}">
                  <a16:creationId xmlns:a16="http://schemas.microsoft.com/office/drawing/2014/main" id="{F1B9B73F-B10D-40FB-8F02-23B2054B2BD1}"/>
                </a:ext>
              </a:extLst>
            </p:cNvPr>
            <p:cNvPicPr preferRelativeResize="0"/>
            <p:nvPr/>
          </p:nvPicPr>
          <p:blipFill rotWithShape="1">
            <a:blip r:embed="rId78">
              <a:alphaModFix/>
            </a:blip>
            <a:srcRect b="15730"/>
            <a:stretch/>
          </p:blipFill>
          <p:spPr>
            <a:xfrm>
              <a:off x="-1335750" y="1778198"/>
              <a:ext cx="1088683" cy="486990"/>
            </a:xfrm>
            <a:prstGeom prst="rect">
              <a:avLst/>
            </a:prstGeom>
            <a:noFill/>
            <a:ln>
              <a:noFill/>
            </a:ln>
          </p:spPr>
        </p:pic>
        <p:pic>
          <p:nvPicPr>
            <p:cNvPr id="108" name="Google Shape;824;p7" descr="A picture containing drawing&#10;&#10;Description automatically generated">
              <a:extLst>
                <a:ext uri="{FF2B5EF4-FFF2-40B4-BE49-F238E27FC236}">
                  <a16:creationId xmlns:a16="http://schemas.microsoft.com/office/drawing/2014/main" id="{810DE2B5-1433-4CBF-B894-749BCB823CC6}"/>
                </a:ext>
              </a:extLst>
            </p:cNvPr>
            <p:cNvPicPr preferRelativeResize="0"/>
            <p:nvPr/>
          </p:nvPicPr>
          <p:blipFill rotWithShape="1">
            <a:blip r:embed="rId79">
              <a:alphaModFix/>
            </a:blip>
            <a:srcRect/>
            <a:stretch/>
          </p:blipFill>
          <p:spPr>
            <a:xfrm>
              <a:off x="39283" y="1777283"/>
              <a:ext cx="514539" cy="488820"/>
            </a:xfrm>
            <a:prstGeom prst="rect">
              <a:avLst/>
            </a:prstGeom>
            <a:noFill/>
            <a:ln>
              <a:noFill/>
            </a:ln>
          </p:spPr>
        </p:pic>
        <p:pic>
          <p:nvPicPr>
            <p:cNvPr id="109" name="Google Shape;710;p6" descr="A picture containing drawing, player&#10;&#10;Description automatically generated">
              <a:extLst>
                <a:ext uri="{FF2B5EF4-FFF2-40B4-BE49-F238E27FC236}">
                  <a16:creationId xmlns:a16="http://schemas.microsoft.com/office/drawing/2014/main" id="{A1E894A6-1E21-4F6F-B5E6-22A0005A0A9C}"/>
                </a:ext>
              </a:extLst>
            </p:cNvPr>
            <p:cNvPicPr preferRelativeResize="0"/>
            <p:nvPr/>
          </p:nvPicPr>
          <p:blipFill rotWithShape="1">
            <a:blip r:embed="rId80">
              <a:alphaModFix/>
            </a:blip>
            <a:srcRect/>
            <a:stretch/>
          </p:blipFill>
          <p:spPr>
            <a:xfrm>
              <a:off x="5021827" y="1895999"/>
              <a:ext cx="718644" cy="251389"/>
            </a:xfrm>
            <a:prstGeom prst="rect">
              <a:avLst/>
            </a:prstGeom>
            <a:noFill/>
            <a:ln>
              <a:noFill/>
            </a:ln>
          </p:spPr>
        </p:pic>
        <p:pic>
          <p:nvPicPr>
            <p:cNvPr id="110" name="Google Shape;712;p6">
              <a:extLst>
                <a:ext uri="{FF2B5EF4-FFF2-40B4-BE49-F238E27FC236}">
                  <a16:creationId xmlns:a16="http://schemas.microsoft.com/office/drawing/2014/main" id="{991DF9E2-B964-4AC3-8C4B-E38EE4817C81}"/>
                </a:ext>
              </a:extLst>
            </p:cNvPr>
            <p:cNvPicPr preferRelativeResize="0"/>
            <p:nvPr/>
          </p:nvPicPr>
          <p:blipFill rotWithShape="1">
            <a:blip r:embed="rId81">
              <a:alphaModFix/>
            </a:blip>
            <a:srcRect/>
            <a:stretch/>
          </p:blipFill>
          <p:spPr>
            <a:xfrm>
              <a:off x="1027116" y="1731541"/>
              <a:ext cx="585114" cy="580304"/>
            </a:xfrm>
            <a:prstGeom prst="rect">
              <a:avLst/>
            </a:prstGeom>
            <a:noFill/>
            <a:ln>
              <a:noFill/>
            </a:ln>
          </p:spPr>
        </p:pic>
        <p:pic>
          <p:nvPicPr>
            <p:cNvPr id="111" name="Google Shape;722;p6">
              <a:extLst>
                <a:ext uri="{FF2B5EF4-FFF2-40B4-BE49-F238E27FC236}">
                  <a16:creationId xmlns:a16="http://schemas.microsoft.com/office/drawing/2014/main" id="{E1EEA04E-036D-45E3-9E48-9765032E7F0E}"/>
                </a:ext>
              </a:extLst>
            </p:cNvPr>
            <p:cNvPicPr preferRelativeResize="0"/>
            <p:nvPr/>
          </p:nvPicPr>
          <p:blipFill rotWithShape="1">
            <a:blip r:embed="rId82">
              <a:alphaModFix/>
            </a:blip>
            <a:srcRect/>
            <a:stretch/>
          </p:blipFill>
          <p:spPr>
            <a:xfrm>
              <a:off x="5861445" y="1710009"/>
              <a:ext cx="853566" cy="623369"/>
            </a:xfrm>
            <a:prstGeom prst="rect">
              <a:avLst/>
            </a:prstGeom>
            <a:noFill/>
            <a:ln>
              <a:noFill/>
            </a:ln>
          </p:spPr>
        </p:pic>
        <p:pic>
          <p:nvPicPr>
            <p:cNvPr id="112" name="Google Shape;727;p6" descr="Image result for sanctum pte ltd">
              <a:extLst>
                <a:ext uri="{FF2B5EF4-FFF2-40B4-BE49-F238E27FC236}">
                  <a16:creationId xmlns:a16="http://schemas.microsoft.com/office/drawing/2014/main" id="{A328B1F2-BCC3-4FAA-B464-A39C0AF21A91}"/>
                </a:ext>
              </a:extLst>
            </p:cNvPr>
            <p:cNvPicPr preferRelativeResize="0"/>
            <p:nvPr/>
          </p:nvPicPr>
          <p:blipFill rotWithShape="1">
            <a:blip r:embed="rId83">
              <a:alphaModFix/>
            </a:blip>
            <a:srcRect/>
            <a:stretch/>
          </p:blipFill>
          <p:spPr>
            <a:xfrm>
              <a:off x="8926341" y="1818001"/>
              <a:ext cx="416377" cy="407384"/>
            </a:xfrm>
            <a:prstGeom prst="rect">
              <a:avLst/>
            </a:prstGeom>
            <a:noFill/>
            <a:ln>
              <a:noFill/>
            </a:ln>
          </p:spPr>
        </p:pic>
        <p:pic>
          <p:nvPicPr>
            <p:cNvPr id="113" name="Google Shape;734;p6" descr="Image result for locus chain logo png">
              <a:extLst>
                <a:ext uri="{FF2B5EF4-FFF2-40B4-BE49-F238E27FC236}">
                  <a16:creationId xmlns:a16="http://schemas.microsoft.com/office/drawing/2014/main" id="{878DE152-550E-4E67-BEA9-2694F031F4C2}"/>
                </a:ext>
              </a:extLst>
            </p:cNvPr>
            <p:cNvPicPr preferRelativeResize="0"/>
            <p:nvPr/>
          </p:nvPicPr>
          <p:blipFill rotWithShape="1">
            <a:blip r:embed="rId84">
              <a:alphaModFix/>
            </a:blip>
            <a:srcRect/>
            <a:stretch/>
          </p:blipFill>
          <p:spPr>
            <a:xfrm>
              <a:off x="1945602" y="1799004"/>
              <a:ext cx="657329" cy="445379"/>
            </a:xfrm>
            <a:prstGeom prst="rect">
              <a:avLst/>
            </a:prstGeom>
            <a:noFill/>
            <a:ln>
              <a:noFill/>
            </a:ln>
          </p:spPr>
        </p:pic>
        <p:pic>
          <p:nvPicPr>
            <p:cNvPr id="114" name="Google Shape;735;p6" descr="A picture containing drawing&#10;&#10;Description automatically generated">
              <a:extLst>
                <a:ext uri="{FF2B5EF4-FFF2-40B4-BE49-F238E27FC236}">
                  <a16:creationId xmlns:a16="http://schemas.microsoft.com/office/drawing/2014/main" id="{3A403043-977D-4CF8-8D8E-8DC271E074AF}"/>
                </a:ext>
              </a:extLst>
            </p:cNvPr>
            <p:cNvPicPr preferRelativeResize="0"/>
            <p:nvPr/>
          </p:nvPicPr>
          <p:blipFill rotWithShape="1">
            <a:blip r:embed="rId85">
              <a:alphaModFix/>
            </a:blip>
            <a:srcRect/>
            <a:stretch/>
          </p:blipFill>
          <p:spPr>
            <a:xfrm>
              <a:off x="2929367" y="1879798"/>
              <a:ext cx="646102" cy="283791"/>
            </a:xfrm>
            <a:prstGeom prst="rect">
              <a:avLst/>
            </a:prstGeom>
            <a:noFill/>
            <a:ln>
              <a:noFill/>
            </a:ln>
          </p:spPr>
        </p:pic>
        <p:pic>
          <p:nvPicPr>
            <p:cNvPr id="115" name="Google Shape;757;p6">
              <a:extLst>
                <a:ext uri="{FF2B5EF4-FFF2-40B4-BE49-F238E27FC236}">
                  <a16:creationId xmlns:a16="http://schemas.microsoft.com/office/drawing/2014/main" id="{4F3A1ABE-C6E1-4D57-9A0D-1A191D3F6908}"/>
                </a:ext>
              </a:extLst>
            </p:cNvPr>
            <p:cNvPicPr preferRelativeResize="0"/>
            <p:nvPr/>
          </p:nvPicPr>
          <p:blipFill rotWithShape="1">
            <a:blip r:embed="rId86">
              <a:clrChange>
                <a:clrFrom>
                  <a:srgbClr val="FFFFFF"/>
                </a:clrFrom>
                <a:clrTo>
                  <a:srgbClr val="FFFFFF">
                    <a:alpha val="0"/>
                  </a:srgbClr>
                </a:clrTo>
              </a:clrChange>
              <a:alphaModFix/>
            </a:blip>
            <a:srcRect/>
            <a:stretch/>
          </p:blipFill>
          <p:spPr>
            <a:xfrm>
              <a:off x="7721996" y="1891774"/>
              <a:ext cx="961165" cy="259838"/>
            </a:xfrm>
            <a:prstGeom prst="rect">
              <a:avLst/>
            </a:prstGeom>
            <a:noFill/>
            <a:ln>
              <a:noFill/>
            </a:ln>
          </p:spPr>
        </p:pic>
        <p:pic>
          <p:nvPicPr>
            <p:cNvPr id="116" name="Google Shape;759;p6">
              <a:extLst>
                <a:ext uri="{FF2B5EF4-FFF2-40B4-BE49-F238E27FC236}">
                  <a16:creationId xmlns:a16="http://schemas.microsoft.com/office/drawing/2014/main" id="{6F5FB44B-A364-472A-AE09-65B3750EC833}"/>
                </a:ext>
              </a:extLst>
            </p:cNvPr>
            <p:cNvPicPr preferRelativeResize="0"/>
            <p:nvPr/>
          </p:nvPicPr>
          <p:blipFill rotWithShape="1">
            <a:blip r:embed="rId87">
              <a:alphaModFix/>
            </a:blip>
            <a:srcRect/>
            <a:stretch/>
          </p:blipFill>
          <p:spPr>
            <a:xfrm>
              <a:off x="6867545" y="1911235"/>
              <a:ext cx="735433" cy="220917"/>
            </a:xfrm>
            <a:prstGeom prst="rect">
              <a:avLst/>
            </a:prstGeom>
            <a:noFill/>
            <a:ln>
              <a:noFill/>
            </a:ln>
          </p:spPr>
        </p:pic>
        <p:pic>
          <p:nvPicPr>
            <p:cNvPr id="117" name="Google Shape;773;p6">
              <a:extLst>
                <a:ext uri="{FF2B5EF4-FFF2-40B4-BE49-F238E27FC236}">
                  <a16:creationId xmlns:a16="http://schemas.microsoft.com/office/drawing/2014/main" id="{5EE96684-3AAB-488A-B574-EBDA3EDD28AF}"/>
                </a:ext>
              </a:extLst>
            </p:cNvPr>
            <p:cNvPicPr preferRelativeResize="0"/>
            <p:nvPr/>
          </p:nvPicPr>
          <p:blipFill rotWithShape="1">
            <a:blip r:embed="rId88">
              <a:alphaModFix/>
            </a:blip>
            <a:srcRect/>
            <a:stretch/>
          </p:blipFill>
          <p:spPr>
            <a:xfrm>
              <a:off x="9595789" y="1912457"/>
              <a:ext cx="874469" cy="218473"/>
            </a:xfrm>
            <a:prstGeom prst="rect">
              <a:avLst/>
            </a:prstGeom>
            <a:noFill/>
            <a:ln>
              <a:noFill/>
            </a:ln>
          </p:spPr>
        </p:pic>
        <p:pic>
          <p:nvPicPr>
            <p:cNvPr id="118" name="Google Shape;830;p7">
              <a:extLst>
                <a:ext uri="{FF2B5EF4-FFF2-40B4-BE49-F238E27FC236}">
                  <a16:creationId xmlns:a16="http://schemas.microsoft.com/office/drawing/2014/main" id="{ADEDF28B-1914-4E59-B3C4-BD62F2CA444E}"/>
                </a:ext>
              </a:extLst>
            </p:cNvPr>
            <p:cNvPicPr preferRelativeResize="0"/>
            <p:nvPr/>
          </p:nvPicPr>
          <p:blipFill rotWithShape="1">
            <a:blip r:embed="rId89">
              <a:alphaModFix/>
            </a:blip>
            <a:srcRect/>
            <a:stretch/>
          </p:blipFill>
          <p:spPr>
            <a:xfrm>
              <a:off x="3834778" y="1776826"/>
              <a:ext cx="1089393" cy="489735"/>
            </a:xfrm>
            <a:prstGeom prst="rect">
              <a:avLst/>
            </a:prstGeom>
            <a:noFill/>
            <a:ln>
              <a:noFill/>
            </a:ln>
          </p:spPr>
        </p:pic>
        <p:pic>
          <p:nvPicPr>
            <p:cNvPr id="119" name="Google Shape;857;p9">
              <a:extLst>
                <a:ext uri="{FF2B5EF4-FFF2-40B4-BE49-F238E27FC236}">
                  <a16:creationId xmlns:a16="http://schemas.microsoft.com/office/drawing/2014/main" id="{141E345C-6EAF-4633-831B-38C96A7B9777}"/>
                </a:ext>
              </a:extLst>
            </p:cNvPr>
            <p:cNvPicPr preferRelativeResize="0"/>
            <p:nvPr/>
          </p:nvPicPr>
          <p:blipFill rotWithShape="1">
            <a:blip r:embed="rId90">
              <a:alphaModFix/>
            </a:blip>
            <a:srcRect/>
            <a:stretch/>
          </p:blipFill>
          <p:spPr>
            <a:xfrm>
              <a:off x="10582138" y="1937307"/>
              <a:ext cx="855038" cy="168772"/>
            </a:xfrm>
            <a:prstGeom prst="rect">
              <a:avLst/>
            </a:prstGeom>
            <a:noFill/>
            <a:ln>
              <a:noFill/>
            </a:ln>
          </p:spPr>
        </p:pic>
        <p:pic>
          <p:nvPicPr>
            <p:cNvPr id="120" name="Google Shape;879;p9" descr="A picture containing drawing&#10;&#10;Description automatically generated">
              <a:extLst>
                <a:ext uri="{FF2B5EF4-FFF2-40B4-BE49-F238E27FC236}">
                  <a16:creationId xmlns:a16="http://schemas.microsoft.com/office/drawing/2014/main" id="{93B4DB50-50E0-485E-BDED-D592F7B620BC}"/>
                </a:ext>
              </a:extLst>
            </p:cNvPr>
            <p:cNvPicPr preferRelativeResize="0"/>
            <p:nvPr/>
          </p:nvPicPr>
          <p:blipFill rotWithShape="1">
            <a:blip r:embed="rId91">
              <a:alphaModFix/>
            </a:blip>
            <a:srcRect l="10730" t="15397"/>
            <a:stretch/>
          </p:blipFill>
          <p:spPr>
            <a:xfrm>
              <a:off x="11580011" y="1856183"/>
              <a:ext cx="825181" cy="331021"/>
            </a:xfrm>
            <a:prstGeom prst="rect">
              <a:avLst/>
            </a:prstGeom>
            <a:noFill/>
            <a:ln>
              <a:noFill/>
            </a:ln>
          </p:spPr>
        </p:pic>
        <p:grpSp>
          <p:nvGrpSpPr>
            <p:cNvPr id="121" name="Google Shape;947;p9">
              <a:extLst>
                <a:ext uri="{FF2B5EF4-FFF2-40B4-BE49-F238E27FC236}">
                  <a16:creationId xmlns:a16="http://schemas.microsoft.com/office/drawing/2014/main" id="{AE693FA7-C2D9-4072-AE7B-D5DBEB0B68CE}"/>
                </a:ext>
              </a:extLst>
            </p:cNvPr>
            <p:cNvGrpSpPr/>
            <p:nvPr/>
          </p:nvGrpSpPr>
          <p:grpSpPr>
            <a:xfrm>
              <a:off x="12605031" y="1670145"/>
              <a:ext cx="686135" cy="703097"/>
              <a:chOff x="3373198" y="3912732"/>
              <a:chExt cx="2099393" cy="2085554"/>
            </a:xfrm>
          </p:grpSpPr>
          <p:pic>
            <p:nvPicPr>
              <p:cNvPr id="122" name="Google Shape;948;p9" descr="H:\ENVATO\Property\Mini-iPad-B&amp;W-Mockup-PIXEDEN\Mini-iPadpng mid.png">
                <a:extLst>
                  <a:ext uri="{FF2B5EF4-FFF2-40B4-BE49-F238E27FC236}">
                    <a16:creationId xmlns:a16="http://schemas.microsoft.com/office/drawing/2014/main" id="{0AD72EF2-8671-4D23-A2B3-AB401B63FA30}"/>
                  </a:ext>
                </a:extLst>
              </p:cNvPr>
              <p:cNvPicPr preferRelativeResize="0"/>
              <p:nvPr/>
            </p:nvPicPr>
            <p:blipFill rotWithShape="1">
              <a:blip r:embed="rId92">
                <a:alphaModFix/>
              </a:blip>
              <a:srcRect l="13848" t="21028" r="13572" b="21138"/>
              <a:stretch/>
            </p:blipFill>
            <p:spPr>
              <a:xfrm>
                <a:off x="3703098" y="3951484"/>
                <a:ext cx="1445032" cy="1710032"/>
              </a:xfrm>
              <a:prstGeom prst="rect">
                <a:avLst/>
              </a:prstGeom>
              <a:noFill/>
              <a:ln>
                <a:noFill/>
              </a:ln>
            </p:spPr>
          </p:pic>
          <p:pic>
            <p:nvPicPr>
              <p:cNvPr id="123" name="Google Shape;949;p9">
                <a:extLst>
                  <a:ext uri="{FF2B5EF4-FFF2-40B4-BE49-F238E27FC236}">
                    <a16:creationId xmlns:a16="http://schemas.microsoft.com/office/drawing/2014/main" id="{35EABEEA-5693-4DFB-9776-493BD33FE7AF}"/>
                  </a:ext>
                </a:extLst>
              </p:cNvPr>
              <p:cNvPicPr preferRelativeResize="0"/>
              <p:nvPr/>
            </p:nvPicPr>
            <p:blipFill rotWithShape="1">
              <a:blip r:embed="rId93">
                <a:alphaModFix/>
              </a:blip>
              <a:srcRect/>
              <a:stretch/>
            </p:blipFill>
            <p:spPr>
              <a:xfrm>
                <a:off x="3373198" y="3912732"/>
                <a:ext cx="2099393" cy="2085554"/>
              </a:xfrm>
              <a:prstGeom prst="rect">
                <a:avLst/>
              </a:prstGeom>
              <a:noFill/>
              <a:ln>
                <a:noFill/>
              </a:ln>
            </p:spPr>
          </p:pic>
        </p:grpSp>
      </p:grpSp>
      <p:sp>
        <p:nvSpPr>
          <p:cNvPr id="124" name="Google Shape;143;p1">
            <a:extLst>
              <a:ext uri="{FF2B5EF4-FFF2-40B4-BE49-F238E27FC236}">
                <a16:creationId xmlns:a16="http://schemas.microsoft.com/office/drawing/2014/main" id="{58617136-BFF6-4DA1-9C56-6A3A4B634AF4}"/>
              </a:ext>
            </a:extLst>
          </p:cNvPr>
          <p:cNvSpPr txBox="1"/>
          <p:nvPr/>
        </p:nvSpPr>
        <p:spPr>
          <a:xfrm>
            <a:off x="8073843" y="2105868"/>
            <a:ext cx="3900201" cy="23082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dirty="0">
                <a:solidFill>
                  <a:schemeClr val="bg1"/>
                </a:solidFill>
                <a:latin typeface="Calibri"/>
                <a:ea typeface="Calibri"/>
                <a:cs typeface="Calibri"/>
                <a:sym typeface="Calibri"/>
              </a:rPr>
              <a:t>Vision is a leading Technology Group providing Innovation-As-A-Service (IAAS) solutions to our clients. We are focused on driving adoption of Artificial Intelligence, Blockchain and Cybersecurity to governments, enterprises and the masses by making it better, faster and easier. Our core sectors of focus are in Commerce, Finance and eGovernment.</a:t>
            </a:r>
            <a:endParaRPr sz="1600" b="0" i="0" u="none" strike="noStrike" cap="none" dirty="0">
              <a:solidFill>
                <a:schemeClr val="bg1"/>
              </a:solidFill>
              <a:latin typeface="Calibri"/>
              <a:ea typeface="Calibri"/>
              <a:cs typeface="Calibri"/>
              <a:sym typeface="Calibri"/>
            </a:endParaRPr>
          </a:p>
        </p:txBody>
      </p:sp>
      <p:sp>
        <p:nvSpPr>
          <p:cNvPr id="127" name="Google Shape;271;p16">
            <a:extLst>
              <a:ext uri="{FF2B5EF4-FFF2-40B4-BE49-F238E27FC236}">
                <a16:creationId xmlns:a16="http://schemas.microsoft.com/office/drawing/2014/main" id="{83B8F4E1-9C4F-4893-A5F8-87D5014147F8}"/>
              </a:ext>
            </a:extLst>
          </p:cNvPr>
          <p:cNvSpPr txBox="1"/>
          <p:nvPr/>
        </p:nvSpPr>
        <p:spPr>
          <a:xfrm>
            <a:off x="5194136" y="2706815"/>
            <a:ext cx="2026355" cy="22664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900" b="1" u="none" strike="noStrike" cap="none" dirty="0">
                <a:solidFill>
                  <a:srgbClr val="1E5EA3"/>
                </a:solidFill>
                <a:latin typeface="Calibri"/>
                <a:ea typeface="Calibri"/>
                <a:cs typeface="Calibri"/>
                <a:sym typeface="Calibri"/>
              </a:rPr>
              <a:t>28 years of experience in Sustainability, Engineering, Facilities Management.</a:t>
            </a:r>
          </a:p>
          <a:p>
            <a:pPr marL="0" marR="0" lvl="0" indent="0" algn="just" rtl="0">
              <a:lnSpc>
                <a:spcPct val="100000"/>
              </a:lnSpc>
              <a:spcBef>
                <a:spcPts val="0"/>
              </a:spcBef>
              <a:spcAft>
                <a:spcPts val="0"/>
              </a:spcAft>
              <a:buNone/>
            </a:pPr>
            <a:endParaRPr lang="en-US" sz="900" b="1" dirty="0">
              <a:solidFill>
                <a:srgbClr val="1E5EA3"/>
              </a:solidFill>
              <a:latin typeface="Calibri"/>
              <a:cs typeface="Calibri"/>
              <a:sym typeface="Calibri"/>
            </a:endParaRPr>
          </a:p>
          <a:p>
            <a:pPr marL="0" marR="0" lvl="0" indent="0" algn="just" rtl="0">
              <a:lnSpc>
                <a:spcPct val="100000"/>
              </a:lnSpc>
              <a:spcBef>
                <a:spcPts val="0"/>
              </a:spcBef>
              <a:spcAft>
                <a:spcPts val="0"/>
              </a:spcAft>
              <a:buNone/>
            </a:pPr>
            <a:r>
              <a:rPr lang="en-US" sz="900" b="1" dirty="0">
                <a:solidFill>
                  <a:srgbClr val="1E5EA3"/>
                </a:solidFill>
                <a:latin typeface="Calibri"/>
                <a:cs typeface="Calibri"/>
                <a:sym typeface="Calibri"/>
              </a:rPr>
              <a:t>Successfully executed food waste management initiatives and embracing of technologies on both food waste reduction and repurposing that resulted in waste reduction.</a:t>
            </a:r>
          </a:p>
        </p:txBody>
      </p:sp>
      <p:sp>
        <p:nvSpPr>
          <p:cNvPr id="128" name="Google Shape;272;p16">
            <a:extLst>
              <a:ext uri="{FF2B5EF4-FFF2-40B4-BE49-F238E27FC236}">
                <a16:creationId xmlns:a16="http://schemas.microsoft.com/office/drawing/2014/main" id="{6B6ADBF2-A86F-4B38-912E-AAD3D78E2C81}"/>
              </a:ext>
            </a:extLst>
          </p:cNvPr>
          <p:cNvSpPr txBox="1"/>
          <p:nvPr/>
        </p:nvSpPr>
        <p:spPr>
          <a:xfrm>
            <a:off x="3874454" y="3634318"/>
            <a:ext cx="1491303" cy="392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750"/>
              <a:buFont typeface="Arial"/>
              <a:buNone/>
            </a:pPr>
            <a:r>
              <a:rPr lang="en-US" sz="900" b="1" i="0" u="none" strike="noStrike" cap="none" dirty="0">
                <a:solidFill>
                  <a:srgbClr val="1E5EA3"/>
                </a:solidFill>
                <a:latin typeface="Calibri"/>
                <a:ea typeface="Calibri"/>
                <a:cs typeface="Calibri"/>
                <a:sym typeface="Calibri"/>
              </a:rPr>
              <a:t>Syed</a:t>
            </a:r>
            <a:endParaRPr sz="900" b="1" i="0" u="none" strike="noStrike" cap="none" dirty="0">
              <a:solidFill>
                <a:srgbClr val="1E5EA3"/>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600"/>
              <a:buFont typeface="Arial"/>
              <a:buNone/>
            </a:pPr>
            <a:r>
              <a:rPr lang="en-US" sz="900" b="1" i="0" u="none" strike="noStrike" cap="none" dirty="0">
                <a:solidFill>
                  <a:srgbClr val="1E5EA3"/>
                </a:solidFill>
                <a:latin typeface="Calibri"/>
                <a:ea typeface="Calibri"/>
                <a:cs typeface="Calibri"/>
                <a:sym typeface="Calibri"/>
              </a:rPr>
              <a:t>Former Head of </a:t>
            </a:r>
            <a:br>
              <a:rPr lang="en-US" sz="900" b="1" i="0" u="none" strike="noStrike" cap="none" dirty="0">
                <a:solidFill>
                  <a:srgbClr val="1E5EA3"/>
                </a:solidFill>
                <a:latin typeface="Calibri"/>
                <a:ea typeface="Calibri"/>
                <a:cs typeface="Calibri"/>
                <a:sym typeface="Calibri"/>
              </a:rPr>
            </a:br>
            <a:r>
              <a:rPr lang="en-US" sz="900" b="1" i="0" u="none" strike="noStrike" cap="none" dirty="0">
                <a:solidFill>
                  <a:srgbClr val="1E5EA3"/>
                </a:solidFill>
                <a:latin typeface="Calibri"/>
                <a:ea typeface="Calibri"/>
                <a:cs typeface="Calibri"/>
                <a:sym typeface="Calibri"/>
              </a:rPr>
              <a:t>Sustainability (Macau)</a:t>
            </a:r>
          </a:p>
          <a:p>
            <a:pPr marL="0" marR="0" lvl="0" indent="0" algn="ctr" rtl="0">
              <a:lnSpc>
                <a:spcPct val="100000"/>
              </a:lnSpc>
              <a:spcBef>
                <a:spcPts val="0"/>
              </a:spcBef>
              <a:spcAft>
                <a:spcPts val="0"/>
              </a:spcAft>
              <a:buClr>
                <a:srgbClr val="000000"/>
              </a:buClr>
              <a:buSzPts val="600"/>
              <a:buFont typeface="Arial"/>
              <a:buNone/>
            </a:pPr>
            <a:r>
              <a:rPr lang="en-US" sz="900" b="1" i="0" u="none" strike="noStrike" cap="none" dirty="0">
                <a:solidFill>
                  <a:srgbClr val="1E5EA3"/>
                </a:solidFill>
                <a:latin typeface="Calibri"/>
                <a:ea typeface="Calibri"/>
                <a:cs typeface="Calibri"/>
                <a:sym typeface="Calibri"/>
              </a:rPr>
              <a:t>Sands</a:t>
            </a:r>
          </a:p>
        </p:txBody>
      </p:sp>
      <p:sp>
        <p:nvSpPr>
          <p:cNvPr id="129" name="Google Shape;273;p16">
            <a:extLst>
              <a:ext uri="{FF2B5EF4-FFF2-40B4-BE49-F238E27FC236}">
                <a16:creationId xmlns:a16="http://schemas.microsoft.com/office/drawing/2014/main" id="{5FA9429D-9295-486C-933C-FD192A35AD89}"/>
              </a:ext>
            </a:extLst>
          </p:cNvPr>
          <p:cNvSpPr txBox="1"/>
          <p:nvPr/>
        </p:nvSpPr>
        <p:spPr>
          <a:xfrm>
            <a:off x="5225229" y="1137424"/>
            <a:ext cx="2026355" cy="831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900" b="1" dirty="0">
                <a:solidFill>
                  <a:srgbClr val="1E5EA3"/>
                </a:solidFill>
                <a:latin typeface="Calibri"/>
                <a:ea typeface="Calibri"/>
                <a:cs typeface="Calibri"/>
                <a:sym typeface="Calibri"/>
              </a:rPr>
              <a:t>O</a:t>
            </a:r>
            <a:r>
              <a:rPr lang="en-US" sz="900" b="1" u="none" strike="noStrike" cap="none" dirty="0">
                <a:solidFill>
                  <a:srgbClr val="1E5EA3"/>
                </a:solidFill>
                <a:latin typeface="Calibri"/>
                <a:ea typeface="Calibri"/>
                <a:cs typeface="Calibri"/>
                <a:sym typeface="Calibri"/>
              </a:rPr>
              <a:t>ne of the World's Leading Aquaculture Engineering (RAS) company. In the past 4 years, he has been actively involved in assisting governments with their Economic Transformation.</a:t>
            </a:r>
          </a:p>
        </p:txBody>
      </p:sp>
      <p:sp>
        <p:nvSpPr>
          <p:cNvPr id="130" name="Google Shape;274;p16">
            <a:extLst>
              <a:ext uri="{FF2B5EF4-FFF2-40B4-BE49-F238E27FC236}">
                <a16:creationId xmlns:a16="http://schemas.microsoft.com/office/drawing/2014/main" id="{1587A321-6593-4090-9FE6-9A36BA70EE57}"/>
              </a:ext>
            </a:extLst>
          </p:cNvPr>
          <p:cNvSpPr txBox="1"/>
          <p:nvPr/>
        </p:nvSpPr>
        <p:spPr>
          <a:xfrm>
            <a:off x="3921800" y="2048412"/>
            <a:ext cx="1333256" cy="35134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750"/>
              <a:buFont typeface="Arial"/>
              <a:buNone/>
            </a:pPr>
            <a:r>
              <a:rPr lang="en-US" sz="900" b="1" i="0" u="none" strike="noStrike" cap="none" dirty="0">
                <a:solidFill>
                  <a:srgbClr val="1E5EA3"/>
                </a:solidFill>
                <a:latin typeface="Calibri"/>
                <a:ea typeface="Calibri"/>
                <a:cs typeface="Calibri"/>
                <a:sym typeface="Calibri"/>
              </a:rPr>
              <a:t>Matthew Tan</a:t>
            </a:r>
            <a:endParaRPr dirty="0"/>
          </a:p>
          <a:p>
            <a:pPr marL="0" marR="0" lvl="0" indent="0" algn="ctr" rtl="0">
              <a:lnSpc>
                <a:spcPct val="100000"/>
              </a:lnSpc>
              <a:spcBef>
                <a:spcPts val="0"/>
              </a:spcBef>
              <a:spcAft>
                <a:spcPts val="0"/>
              </a:spcAft>
              <a:buNone/>
            </a:pPr>
            <a:r>
              <a:rPr lang="en-US" sz="900" b="1" i="0" u="none" strike="noStrike" cap="none" dirty="0">
                <a:solidFill>
                  <a:srgbClr val="1E5EA3"/>
                </a:solidFill>
                <a:latin typeface="Calibri"/>
                <a:ea typeface="Calibri"/>
                <a:cs typeface="Calibri"/>
                <a:sym typeface="Calibri"/>
              </a:rPr>
              <a:t>Co-Chair</a:t>
            </a:r>
            <a:br>
              <a:rPr lang="en-US" sz="900" b="1" i="0" u="none" strike="noStrike" cap="none" dirty="0">
                <a:solidFill>
                  <a:srgbClr val="1E5EA3"/>
                </a:solidFill>
                <a:latin typeface="Calibri"/>
                <a:ea typeface="Calibri"/>
                <a:cs typeface="Calibri"/>
                <a:sym typeface="Calibri"/>
              </a:rPr>
            </a:br>
            <a:r>
              <a:rPr lang="en-US" sz="900" b="1" i="0" u="none" strike="noStrike" cap="none" dirty="0">
                <a:solidFill>
                  <a:srgbClr val="1E5EA3"/>
                </a:solidFill>
                <a:latin typeface="Calibri"/>
                <a:ea typeface="Calibri"/>
                <a:cs typeface="Calibri"/>
                <a:sym typeface="Calibri"/>
              </a:rPr>
              <a:t>APEC</a:t>
            </a:r>
            <a:endParaRPr sz="900" b="0" i="0" u="none" strike="noStrike" cap="none" dirty="0">
              <a:solidFill>
                <a:srgbClr val="1E5EA3"/>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750"/>
              <a:buFont typeface="Arial"/>
              <a:buNone/>
            </a:pPr>
            <a:endParaRPr sz="900" b="0" i="0" u="none" strike="noStrike" cap="none" dirty="0">
              <a:solidFill>
                <a:srgbClr val="1E5EA3"/>
              </a:solidFill>
              <a:latin typeface="Calibri"/>
              <a:ea typeface="Calibri"/>
              <a:cs typeface="Calibri"/>
              <a:sym typeface="Calibri"/>
            </a:endParaRPr>
          </a:p>
        </p:txBody>
      </p:sp>
      <p:grpSp>
        <p:nvGrpSpPr>
          <p:cNvPr id="133" name="Google Shape;307;p16">
            <a:extLst>
              <a:ext uri="{FF2B5EF4-FFF2-40B4-BE49-F238E27FC236}">
                <a16:creationId xmlns:a16="http://schemas.microsoft.com/office/drawing/2014/main" id="{265290B3-626F-475F-9CA1-DB726EC52B6C}"/>
              </a:ext>
            </a:extLst>
          </p:cNvPr>
          <p:cNvGrpSpPr/>
          <p:nvPr/>
        </p:nvGrpSpPr>
        <p:grpSpPr>
          <a:xfrm>
            <a:off x="8770684" y="4597244"/>
            <a:ext cx="2527475" cy="1255228"/>
            <a:chOff x="182493" y="1108866"/>
            <a:chExt cx="2527475" cy="1255228"/>
          </a:xfrm>
        </p:grpSpPr>
        <p:sp>
          <p:nvSpPr>
            <p:cNvPr id="134" name="Google Shape;308;p16">
              <a:extLst>
                <a:ext uri="{FF2B5EF4-FFF2-40B4-BE49-F238E27FC236}">
                  <a16:creationId xmlns:a16="http://schemas.microsoft.com/office/drawing/2014/main" id="{17A8A6C5-FD04-496D-AB07-9C40F0D49625}"/>
                </a:ext>
              </a:extLst>
            </p:cNvPr>
            <p:cNvSpPr txBox="1"/>
            <p:nvPr/>
          </p:nvSpPr>
          <p:spPr>
            <a:xfrm>
              <a:off x="182493" y="1779319"/>
              <a:ext cx="912172"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i="0" u="none" strike="noStrike" cap="none">
                  <a:solidFill>
                    <a:schemeClr val="bg1"/>
                  </a:solidFill>
                  <a:latin typeface="Calibri"/>
                  <a:ea typeface="Calibri"/>
                  <a:cs typeface="Calibri"/>
                  <a:sym typeface="Calibri"/>
                </a:rPr>
                <a:t>&gt;42 </a:t>
              </a:r>
              <a:endParaRPr>
                <a:solidFill>
                  <a:schemeClr val="bg1"/>
                </a:solidFill>
              </a:endParaRPr>
            </a:p>
            <a:p>
              <a:pPr marL="0" marR="0" lvl="0" indent="0" algn="ctr" rtl="0">
                <a:lnSpc>
                  <a:spcPct val="100000"/>
                </a:lnSpc>
                <a:spcBef>
                  <a:spcPts val="0"/>
                </a:spcBef>
                <a:spcAft>
                  <a:spcPts val="0"/>
                </a:spcAft>
                <a:buNone/>
              </a:pPr>
              <a:r>
                <a:rPr lang="en-US" sz="1100" b="1" i="0" u="none" strike="noStrike" cap="none">
                  <a:solidFill>
                    <a:schemeClr val="bg1"/>
                  </a:solidFill>
                  <a:latin typeface="Calibri"/>
                  <a:ea typeface="Calibri"/>
                  <a:cs typeface="Calibri"/>
                  <a:sym typeface="Calibri"/>
                </a:rPr>
                <a:t>Industries</a:t>
              </a:r>
              <a:endParaRPr>
                <a:solidFill>
                  <a:schemeClr val="bg1"/>
                </a:solidFill>
              </a:endParaRPr>
            </a:p>
          </p:txBody>
        </p:sp>
        <p:sp>
          <p:nvSpPr>
            <p:cNvPr id="135" name="Google Shape;309;p16">
              <a:extLst>
                <a:ext uri="{FF2B5EF4-FFF2-40B4-BE49-F238E27FC236}">
                  <a16:creationId xmlns:a16="http://schemas.microsoft.com/office/drawing/2014/main" id="{2BB8FAF1-9022-44C3-9BA8-B39CBACDAAB4}"/>
                </a:ext>
              </a:extLst>
            </p:cNvPr>
            <p:cNvSpPr txBox="1"/>
            <p:nvPr/>
          </p:nvSpPr>
          <p:spPr>
            <a:xfrm>
              <a:off x="960545" y="1779319"/>
              <a:ext cx="912172"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i="0" u="none" strike="noStrike" cap="none" dirty="0">
                  <a:solidFill>
                    <a:schemeClr val="bg1"/>
                  </a:solidFill>
                  <a:latin typeface="Calibri"/>
                  <a:ea typeface="Calibri"/>
                  <a:cs typeface="Calibri"/>
                  <a:sym typeface="Calibri"/>
                </a:rPr>
                <a:t>&gt;100 </a:t>
              </a:r>
              <a:endParaRPr dirty="0">
                <a:solidFill>
                  <a:schemeClr val="bg1"/>
                </a:solidFill>
              </a:endParaRPr>
            </a:p>
            <a:p>
              <a:pPr marL="0" marR="0" lvl="0" indent="0" algn="ctr" rtl="0">
                <a:lnSpc>
                  <a:spcPct val="100000"/>
                </a:lnSpc>
                <a:spcBef>
                  <a:spcPts val="0"/>
                </a:spcBef>
                <a:spcAft>
                  <a:spcPts val="0"/>
                </a:spcAft>
                <a:buNone/>
              </a:pPr>
              <a:r>
                <a:rPr lang="en-US" sz="1100" b="1" i="0" u="none" strike="noStrike" cap="none" dirty="0">
                  <a:solidFill>
                    <a:schemeClr val="bg1"/>
                  </a:solidFill>
                  <a:latin typeface="Calibri"/>
                  <a:ea typeface="Calibri"/>
                  <a:cs typeface="Calibri"/>
                  <a:sym typeface="Calibri"/>
                </a:rPr>
                <a:t>Use Cases</a:t>
              </a:r>
              <a:endParaRPr dirty="0">
                <a:solidFill>
                  <a:schemeClr val="bg1"/>
                </a:solidFill>
              </a:endParaRPr>
            </a:p>
          </p:txBody>
        </p:sp>
        <p:sp>
          <p:nvSpPr>
            <p:cNvPr id="136" name="Google Shape;310;p16">
              <a:extLst>
                <a:ext uri="{FF2B5EF4-FFF2-40B4-BE49-F238E27FC236}">
                  <a16:creationId xmlns:a16="http://schemas.microsoft.com/office/drawing/2014/main" id="{7AD72B44-E1FC-4A8D-90AD-F7703FA632E9}"/>
                </a:ext>
              </a:extLst>
            </p:cNvPr>
            <p:cNvSpPr txBox="1"/>
            <p:nvPr/>
          </p:nvSpPr>
          <p:spPr>
            <a:xfrm>
              <a:off x="1662143" y="1779319"/>
              <a:ext cx="1047825"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i="0" u="none" strike="noStrike" cap="none" dirty="0">
                  <a:solidFill>
                    <a:schemeClr val="bg1"/>
                  </a:solidFill>
                  <a:latin typeface="Calibri"/>
                  <a:ea typeface="Calibri"/>
                  <a:cs typeface="Calibri"/>
                  <a:sym typeface="Calibri"/>
                </a:rPr>
                <a:t>&gt;100 </a:t>
              </a:r>
              <a:endParaRPr dirty="0">
                <a:solidFill>
                  <a:schemeClr val="bg1"/>
                </a:solidFill>
              </a:endParaRPr>
            </a:p>
            <a:p>
              <a:pPr marL="0" marR="0" lvl="0" indent="0" algn="ctr" rtl="0">
                <a:lnSpc>
                  <a:spcPct val="100000"/>
                </a:lnSpc>
                <a:spcBef>
                  <a:spcPts val="0"/>
                </a:spcBef>
                <a:spcAft>
                  <a:spcPts val="0"/>
                </a:spcAft>
                <a:buNone/>
              </a:pPr>
              <a:r>
                <a:rPr lang="en-US" sz="1100" b="1" i="0" u="none" strike="noStrike" cap="none" dirty="0">
                  <a:solidFill>
                    <a:schemeClr val="bg1"/>
                  </a:solidFill>
                  <a:latin typeface="Calibri"/>
                  <a:ea typeface="Calibri"/>
                  <a:cs typeface="Calibri"/>
                  <a:sym typeface="Calibri"/>
                </a:rPr>
                <a:t>References</a:t>
              </a:r>
              <a:endParaRPr dirty="0">
                <a:solidFill>
                  <a:schemeClr val="bg1"/>
                </a:solidFill>
              </a:endParaRPr>
            </a:p>
          </p:txBody>
        </p:sp>
        <p:pic>
          <p:nvPicPr>
            <p:cNvPr id="137" name="Google Shape;311;p16" descr="Icon&#10;&#10;Description automatically generated">
              <a:extLst>
                <a:ext uri="{FF2B5EF4-FFF2-40B4-BE49-F238E27FC236}">
                  <a16:creationId xmlns:a16="http://schemas.microsoft.com/office/drawing/2014/main" id="{A38FDD6B-710A-4CF7-B798-6DCC900C2C8D}"/>
                </a:ext>
              </a:extLst>
            </p:cNvPr>
            <p:cNvPicPr preferRelativeResize="0"/>
            <p:nvPr/>
          </p:nvPicPr>
          <p:blipFill rotWithShape="1">
            <a:blip r:embed="rId94">
              <a:alphaModFix/>
            </a:blip>
            <a:srcRect/>
            <a:stretch/>
          </p:blipFill>
          <p:spPr>
            <a:xfrm>
              <a:off x="1153960" y="1116921"/>
              <a:ext cx="579808" cy="579808"/>
            </a:xfrm>
            <a:prstGeom prst="rect">
              <a:avLst/>
            </a:prstGeom>
            <a:noFill/>
            <a:ln>
              <a:noFill/>
            </a:ln>
          </p:spPr>
        </p:pic>
        <p:pic>
          <p:nvPicPr>
            <p:cNvPr id="138" name="Google Shape;312;p16" descr="Icon&#10;&#10;Description automatically generated">
              <a:extLst>
                <a:ext uri="{FF2B5EF4-FFF2-40B4-BE49-F238E27FC236}">
                  <a16:creationId xmlns:a16="http://schemas.microsoft.com/office/drawing/2014/main" id="{FC12EB60-65B3-4901-9B95-4529761BFAD4}"/>
                </a:ext>
              </a:extLst>
            </p:cNvPr>
            <p:cNvPicPr preferRelativeResize="0"/>
            <p:nvPr/>
          </p:nvPicPr>
          <p:blipFill rotWithShape="1">
            <a:blip r:embed="rId95">
              <a:alphaModFix/>
            </a:blip>
            <a:srcRect/>
            <a:stretch/>
          </p:blipFill>
          <p:spPr>
            <a:xfrm>
              <a:off x="354759" y="1110951"/>
              <a:ext cx="579809" cy="579809"/>
            </a:xfrm>
            <a:prstGeom prst="rect">
              <a:avLst/>
            </a:prstGeom>
            <a:noFill/>
            <a:ln>
              <a:noFill/>
            </a:ln>
          </p:spPr>
        </p:pic>
        <p:pic>
          <p:nvPicPr>
            <p:cNvPr id="139" name="Google Shape;313;p16" descr="Icon&#10;&#10;Description automatically generated">
              <a:extLst>
                <a:ext uri="{FF2B5EF4-FFF2-40B4-BE49-F238E27FC236}">
                  <a16:creationId xmlns:a16="http://schemas.microsoft.com/office/drawing/2014/main" id="{7972F48B-2B05-45B5-A9B7-FBAE95984BE0}"/>
                </a:ext>
              </a:extLst>
            </p:cNvPr>
            <p:cNvPicPr preferRelativeResize="0"/>
            <p:nvPr/>
          </p:nvPicPr>
          <p:blipFill rotWithShape="1">
            <a:blip r:embed="rId96">
              <a:alphaModFix/>
            </a:blip>
            <a:srcRect/>
            <a:stretch/>
          </p:blipFill>
          <p:spPr>
            <a:xfrm>
              <a:off x="1899790" y="1108866"/>
              <a:ext cx="619947" cy="619947"/>
            </a:xfrm>
            <a:prstGeom prst="rect">
              <a:avLst/>
            </a:prstGeom>
            <a:noFill/>
            <a:ln>
              <a:noFill/>
            </a:ln>
          </p:spPr>
        </p:pic>
      </p:grpSp>
      <p:sp>
        <p:nvSpPr>
          <p:cNvPr id="140" name="Slide Number Placeholder 8">
            <a:extLst>
              <a:ext uri="{FF2B5EF4-FFF2-40B4-BE49-F238E27FC236}">
                <a16:creationId xmlns:a16="http://schemas.microsoft.com/office/drawing/2014/main" id="{04B78B13-80E6-4D86-B222-D75486AF5322}"/>
              </a:ext>
            </a:extLst>
          </p:cNvPr>
          <p:cNvSpPr txBox="1">
            <a:spLocks/>
          </p:cNvSpPr>
          <p:nvPr/>
        </p:nvSpPr>
        <p:spPr>
          <a:xfrm>
            <a:off x="11551257" y="6505437"/>
            <a:ext cx="672548" cy="365125"/>
          </a:xfrm>
          <a:prstGeom prst="rect">
            <a:avLst/>
          </a:prstGeom>
        </p:spPr>
        <p:txBody>
          <a:bodyPr/>
          <a:lstStyle>
            <a:defPPr>
              <a:defRPr lang="en-US"/>
            </a:defPPr>
            <a:lvl1pPr marL="0" algn="ctr" defTabSz="914400" rtl="0" eaLnBrk="1" latinLnBrk="0" hangingPunct="1">
              <a:defRPr sz="1000" kern="1200">
                <a:solidFill>
                  <a:schemeClr val="bg1">
                    <a:lumMod val="65000"/>
                  </a:schemeClr>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DFC05D-EEE3-104E-ADE1-014FDAD2B64C}" type="slidenum">
              <a:rPr lang="en-US" smtClean="0">
                <a:solidFill>
                  <a:schemeClr val="bg1"/>
                </a:solidFill>
                <a:latin typeface="+mn-lt"/>
              </a:rPr>
              <a:pPr/>
              <a:t>28</a:t>
            </a:fld>
            <a:endParaRPr lang="en-US" dirty="0">
              <a:solidFill>
                <a:schemeClr val="bg1"/>
              </a:solidFill>
              <a:latin typeface="+mn-lt"/>
            </a:endParaRPr>
          </a:p>
        </p:txBody>
      </p:sp>
      <p:pic>
        <p:nvPicPr>
          <p:cNvPr id="141" name="Picture 140" descr="A close up of a sign&#10;&#10;Description automatically generated">
            <a:extLst>
              <a:ext uri="{FF2B5EF4-FFF2-40B4-BE49-F238E27FC236}">
                <a16:creationId xmlns:a16="http://schemas.microsoft.com/office/drawing/2014/main" id="{7764A1CB-6C5E-4266-A469-7F4184971FCD}"/>
              </a:ext>
            </a:extLst>
          </p:cNvPr>
          <p:cNvPicPr>
            <a:picLocks noChangeAspect="1"/>
          </p:cNvPicPr>
          <p:nvPr/>
        </p:nvPicPr>
        <p:blipFill>
          <a:blip r:embed="rId97"/>
          <a:stretch>
            <a:fillRect/>
          </a:stretch>
        </p:blipFill>
        <p:spPr>
          <a:xfrm>
            <a:off x="11684890" y="6264320"/>
            <a:ext cx="394969" cy="359873"/>
          </a:xfrm>
          <a:prstGeom prst="rect">
            <a:avLst/>
          </a:prstGeom>
        </p:spPr>
      </p:pic>
      <p:pic>
        <p:nvPicPr>
          <p:cNvPr id="142" name="Google Shape;5094;p370">
            <a:extLst>
              <a:ext uri="{FF2B5EF4-FFF2-40B4-BE49-F238E27FC236}">
                <a16:creationId xmlns:a16="http://schemas.microsoft.com/office/drawing/2014/main" id="{717F1588-1493-4FCA-B40F-229B177DF5A6}"/>
              </a:ext>
            </a:extLst>
          </p:cNvPr>
          <p:cNvPicPr preferRelativeResize="0"/>
          <p:nvPr/>
        </p:nvPicPr>
        <p:blipFill rotWithShape="1">
          <a:blip r:embed="rId98">
            <a:alphaModFix/>
          </a:blip>
          <a:srcRect/>
          <a:stretch/>
        </p:blipFill>
        <p:spPr>
          <a:xfrm>
            <a:off x="4127039" y="2742914"/>
            <a:ext cx="900493" cy="891404"/>
          </a:xfrm>
          <a:prstGeom prst="ellipse">
            <a:avLst/>
          </a:prstGeom>
          <a:noFill/>
          <a:ln>
            <a:noFill/>
          </a:ln>
        </p:spPr>
      </p:pic>
      <p:pic>
        <p:nvPicPr>
          <p:cNvPr id="143" name="Picture 142">
            <a:extLst>
              <a:ext uri="{FF2B5EF4-FFF2-40B4-BE49-F238E27FC236}">
                <a16:creationId xmlns:a16="http://schemas.microsoft.com/office/drawing/2014/main" id="{D2F89A88-1F40-4732-A077-77D7E6766FA0}"/>
              </a:ext>
            </a:extLst>
          </p:cNvPr>
          <p:cNvPicPr>
            <a:picLocks noChangeAspect="1"/>
          </p:cNvPicPr>
          <p:nvPr/>
        </p:nvPicPr>
        <p:blipFill>
          <a:blip r:embed="rId99"/>
          <a:stretch>
            <a:fillRect/>
          </a:stretch>
        </p:blipFill>
        <p:spPr>
          <a:xfrm>
            <a:off x="4130768" y="1141107"/>
            <a:ext cx="904963" cy="904963"/>
          </a:xfrm>
          <a:prstGeom prst="flowChartConnector">
            <a:avLst/>
          </a:prstGeom>
        </p:spPr>
      </p:pic>
    </p:spTree>
    <p:extLst>
      <p:ext uri="{BB962C8B-B14F-4D97-AF65-F5344CB8AC3E}">
        <p14:creationId xmlns:p14="http://schemas.microsoft.com/office/powerpoint/2010/main" val="2293207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C3D62D-EE6A-4111-B873-00227CDEA116}"/>
              </a:ext>
            </a:extLst>
          </p:cNvPr>
          <p:cNvSpPr/>
          <p:nvPr/>
        </p:nvSpPr>
        <p:spPr>
          <a:xfrm>
            <a:off x="7635271" y="0"/>
            <a:ext cx="4556729" cy="685799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3743AC6-B227-4EA1-AD3D-6F93E0053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3618" y="168770"/>
            <a:ext cx="2050031" cy="443446"/>
          </a:xfrm>
          <a:prstGeom prst="rect">
            <a:avLst/>
          </a:prstGeom>
        </p:spPr>
      </p:pic>
      <p:sp>
        <p:nvSpPr>
          <p:cNvPr id="11" name="Rectangle 10">
            <a:extLst>
              <a:ext uri="{FF2B5EF4-FFF2-40B4-BE49-F238E27FC236}">
                <a16:creationId xmlns:a16="http://schemas.microsoft.com/office/drawing/2014/main" id="{94B0BF56-77EF-4921-97BF-2EF91894E960}"/>
              </a:ext>
            </a:extLst>
          </p:cNvPr>
          <p:cNvSpPr/>
          <p:nvPr/>
        </p:nvSpPr>
        <p:spPr>
          <a:xfrm>
            <a:off x="0" y="168770"/>
            <a:ext cx="4810084" cy="46382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Strong Partnerships</a:t>
            </a: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892D3E19-60CC-4926-BFF3-D3FC290851C5}"/>
              </a:ext>
            </a:extLst>
          </p:cNvPr>
          <p:cNvSpPr txBox="1"/>
          <p:nvPr/>
        </p:nvSpPr>
        <p:spPr>
          <a:xfrm>
            <a:off x="0" y="871241"/>
            <a:ext cx="6968507" cy="338554"/>
          </a:xfrm>
          <a:prstGeom prst="rect">
            <a:avLst/>
          </a:prstGeom>
          <a:solidFill>
            <a:srgbClr val="002060"/>
          </a:solid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You are in safe hands…</a:t>
            </a:r>
          </a:p>
        </p:txBody>
      </p:sp>
      <p:pic>
        <p:nvPicPr>
          <p:cNvPr id="1026" name="Picture 2" descr="Asia-Pacific Economic Cooperation - Wikipedia">
            <a:extLst>
              <a:ext uri="{FF2B5EF4-FFF2-40B4-BE49-F238E27FC236}">
                <a16:creationId xmlns:a16="http://schemas.microsoft.com/office/drawing/2014/main" id="{C0671058-83D6-4F2B-90E4-EBF74FA378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53" y="4183170"/>
            <a:ext cx="1965185" cy="11683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6C84033-C85E-4A6F-ABD9-5923C9D0EF5D}"/>
              </a:ext>
            </a:extLst>
          </p:cNvPr>
          <p:cNvSpPr txBox="1"/>
          <p:nvPr/>
        </p:nvSpPr>
        <p:spPr>
          <a:xfrm>
            <a:off x="2742965" y="4183170"/>
            <a:ext cx="4870148"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Pre-eminent economic forum in the Asia-Pacific region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Support from APEC, Providing support &amp; expertise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P</a:t>
            </a:r>
            <a:r>
              <a:rPr kumimoji="0" lang="en-US" sz="1800" b="0" i="0" u="none" strike="noStrike" kern="1200" cap="none" spc="0" normalizeH="0" baseline="0" noProof="0" dirty="0" err="1">
                <a:ln>
                  <a:noFill/>
                </a:ln>
                <a:solidFill>
                  <a:srgbClr val="002060"/>
                </a:solidFill>
                <a:effectLst/>
                <a:uLnTx/>
                <a:uFillTx/>
                <a:latin typeface="Calibri" panose="020F0502020204030204"/>
                <a:ea typeface="+mn-ea"/>
                <a:cs typeface="+mn-cs"/>
              </a:rPr>
              <a:t>romoting</a:t>
            </a: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 balanced, inclusive, sustainable, innovative and secure growth and by accelerating regional economic integration.</a:t>
            </a:r>
          </a:p>
        </p:txBody>
      </p:sp>
      <p:pic>
        <p:nvPicPr>
          <p:cNvPr id="10" name="Picture 9">
            <a:extLst>
              <a:ext uri="{FF2B5EF4-FFF2-40B4-BE49-F238E27FC236}">
                <a16:creationId xmlns:a16="http://schemas.microsoft.com/office/drawing/2014/main" id="{FBC23D95-D08D-442D-BE6F-F8972BCEA9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643" y="2314666"/>
            <a:ext cx="2257405" cy="762131"/>
          </a:xfrm>
          <a:prstGeom prst="rect">
            <a:avLst/>
          </a:prstGeom>
        </p:spPr>
      </p:pic>
      <p:sp>
        <p:nvSpPr>
          <p:cNvPr id="14" name="TextBox 13">
            <a:extLst>
              <a:ext uri="{FF2B5EF4-FFF2-40B4-BE49-F238E27FC236}">
                <a16:creationId xmlns:a16="http://schemas.microsoft.com/office/drawing/2014/main" id="{CA30A571-91DE-40FE-B86C-8C21BE91C63F}"/>
              </a:ext>
            </a:extLst>
          </p:cNvPr>
          <p:cNvSpPr txBox="1"/>
          <p:nvPr/>
        </p:nvSpPr>
        <p:spPr>
          <a:xfrm>
            <a:off x="2794288" y="2032439"/>
            <a:ext cx="4727908"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Global top 8 Audit firm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Ensure your regulatory &amp; compliance standards.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002060"/>
                </a:solidFill>
                <a:effectLst/>
                <a:uLnTx/>
                <a:uFillTx/>
                <a:latin typeface="Calibri" panose="020F0502020204030204"/>
                <a:ea typeface="+mn-ea"/>
                <a:cs typeface="+mn-cs"/>
              </a:rPr>
              <a:t>Specialises</a:t>
            </a: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 in audit and ESG compliance reporting, for Listed Companies &amp; SMEs</a:t>
            </a:r>
          </a:p>
        </p:txBody>
      </p:sp>
      <p:sp>
        <p:nvSpPr>
          <p:cNvPr id="16" name="TextBox 15">
            <a:extLst>
              <a:ext uri="{FF2B5EF4-FFF2-40B4-BE49-F238E27FC236}">
                <a16:creationId xmlns:a16="http://schemas.microsoft.com/office/drawing/2014/main" id="{9CC95385-BF33-4766-88A1-CD6CA35ED7EF}"/>
              </a:ext>
            </a:extLst>
          </p:cNvPr>
          <p:cNvSpPr txBox="1"/>
          <p:nvPr/>
        </p:nvSpPr>
        <p:spPr>
          <a:xfrm>
            <a:off x="7635271" y="1582340"/>
            <a:ext cx="4556729" cy="3693319"/>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What to report?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Benchmark waste production and Co2 Emissions.	</a:t>
            </a: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Breakdown of waste generated</a:t>
            </a: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What are the plans and initiatives</a:t>
            </a: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progress of the waste disposal and recycle activities</a:t>
            </a: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Progress and results</a:t>
            </a:r>
          </a:p>
        </p:txBody>
      </p:sp>
      <p:sp>
        <p:nvSpPr>
          <p:cNvPr id="12" name="Slide Number Placeholder 8">
            <a:extLst>
              <a:ext uri="{FF2B5EF4-FFF2-40B4-BE49-F238E27FC236}">
                <a16:creationId xmlns:a16="http://schemas.microsoft.com/office/drawing/2014/main" id="{230D3EF4-3779-4712-845C-25DDBBA62AB0}"/>
              </a:ext>
            </a:extLst>
          </p:cNvPr>
          <p:cNvSpPr txBox="1">
            <a:spLocks/>
          </p:cNvSpPr>
          <p:nvPr/>
        </p:nvSpPr>
        <p:spPr>
          <a:xfrm>
            <a:off x="11551257" y="6505437"/>
            <a:ext cx="672548" cy="365125"/>
          </a:xfrm>
          <a:prstGeom prst="rect">
            <a:avLst/>
          </a:prstGeom>
        </p:spPr>
        <p:txBody>
          <a:bodyPr/>
          <a:lstStyle>
            <a:defPPr>
              <a:defRPr lang="en-US"/>
            </a:defPPr>
            <a:lvl1pPr marL="0" algn="ctr" defTabSz="914400" rtl="0" eaLnBrk="1" latinLnBrk="0" hangingPunct="1">
              <a:defRPr sz="1000" kern="1200">
                <a:solidFill>
                  <a:schemeClr val="bg1">
                    <a:lumMod val="65000"/>
                  </a:schemeClr>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DFC05D-EEE3-104E-ADE1-014FDAD2B64C}" type="slidenum">
              <a:rPr lang="en-US" smtClean="0">
                <a:solidFill>
                  <a:schemeClr val="bg1"/>
                </a:solidFill>
                <a:latin typeface="+mn-lt"/>
              </a:rPr>
              <a:pPr/>
              <a:t>29</a:t>
            </a:fld>
            <a:endParaRPr lang="en-US" dirty="0">
              <a:solidFill>
                <a:schemeClr val="bg1"/>
              </a:solidFill>
              <a:latin typeface="+mn-lt"/>
            </a:endParaRPr>
          </a:p>
        </p:txBody>
      </p:sp>
      <p:pic>
        <p:nvPicPr>
          <p:cNvPr id="15" name="Picture 14" descr="A close up of a sign&#10;&#10;Description automatically generated">
            <a:extLst>
              <a:ext uri="{FF2B5EF4-FFF2-40B4-BE49-F238E27FC236}">
                <a16:creationId xmlns:a16="http://schemas.microsoft.com/office/drawing/2014/main" id="{0DAB8511-7C82-4BE8-AE12-7CAC0FD72272}"/>
              </a:ext>
            </a:extLst>
          </p:cNvPr>
          <p:cNvPicPr>
            <a:picLocks noChangeAspect="1"/>
          </p:cNvPicPr>
          <p:nvPr/>
        </p:nvPicPr>
        <p:blipFill>
          <a:blip r:embed="rId6"/>
          <a:stretch>
            <a:fillRect/>
          </a:stretch>
        </p:blipFill>
        <p:spPr>
          <a:xfrm>
            <a:off x="11684890" y="6264320"/>
            <a:ext cx="394969" cy="359873"/>
          </a:xfrm>
          <a:prstGeom prst="rect">
            <a:avLst/>
          </a:prstGeom>
        </p:spPr>
      </p:pic>
    </p:spTree>
    <p:extLst>
      <p:ext uri="{BB962C8B-B14F-4D97-AF65-F5344CB8AC3E}">
        <p14:creationId xmlns:p14="http://schemas.microsoft.com/office/powerpoint/2010/main" val="844529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Why is ESG Important</a:t>
            </a:r>
            <a:endParaRPr lang="en-SG" dirty="0">
              <a:ln>
                <a:solidFill>
                  <a:schemeClr val="bg1"/>
                </a:solidFill>
              </a:ln>
              <a:solidFill>
                <a:schemeClr val="bg1"/>
              </a:solidFill>
            </a:endParaRPr>
          </a:p>
        </p:txBody>
      </p:sp>
      <p:sp>
        <p:nvSpPr>
          <p:cNvPr id="2" name="TextBox 1">
            <a:extLst>
              <a:ext uri="{FF2B5EF4-FFF2-40B4-BE49-F238E27FC236}">
                <a16:creationId xmlns:a16="http://schemas.microsoft.com/office/drawing/2014/main" id="{B0716F74-57C5-4EC1-9A75-E83FF6269B89}"/>
              </a:ext>
            </a:extLst>
          </p:cNvPr>
          <p:cNvSpPr txBox="1"/>
          <p:nvPr/>
        </p:nvSpPr>
        <p:spPr>
          <a:xfrm>
            <a:off x="306838" y="3055672"/>
            <a:ext cx="6731504" cy="1815882"/>
          </a:xfrm>
          <a:prstGeom prst="rect">
            <a:avLst/>
          </a:prstGeom>
          <a:noFill/>
        </p:spPr>
        <p:txBody>
          <a:bodyPr wrap="square" rtlCol="0">
            <a:spAutoFit/>
          </a:bodyPr>
          <a:lstStyle/>
          <a:p>
            <a:pPr marL="342900" indent="-342900">
              <a:buFont typeface="+mj-lt"/>
              <a:buAutoNum type="arabicPeriod" startAt="2"/>
            </a:pPr>
            <a:r>
              <a:rPr lang="en-US" sz="1600" b="1" dirty="0"/>
              <a:t>The Money</a:t>
            </a:r>
          </a:p>
          <a:p>
            <a:pPr marL="800100" lvl="1" indent="-342900">
              <a:buFont typeface="+mj-lt"/>
              <a:buAutoNum type="alphaLcPeriod"/>
            </a:pPr>
            <a:r>
              <a:rPr lang="en-US" sz="1600" dirty="0"/>
              <a:t>Investing Strategies - look at companies that align behind ESG principles and their engagement, including Fund Managers</a:t>
            </a:r>
          </a:p>
          <a:p>
            <a:pPr marL="800100" lvl="1" indent="-342900">
              <a:buFont typeface="+mj-lt"/>
              <a:buAutoNum type="alphaLcPeriod"/>
            </a:pPr>
            <a:endParaRPr lang="en-US" sz="1600" dirty="0"/>
          </a:p>
          <a:p>
            <a:pPr marL="800100" lvl="1" indent="-342900">
              <a:buFont typeface="+mj-lt"/>
              <a:buAutoNum type="alphaLcPeriod"/>
            </a:pPr>
            <a:r>
              <a:rPr lang="en-US" sz="1600" dirty="0"/>
              <a:t>Early mover advantage for Green Financing</a:t>
            </a:r>
          </a:p>
          <a:p>
            <a:pPr marL="800100" lvl="1" indent="-342900">
              <a:buFont typeface="+mj-lt"/>
              <a:buAutoNum type="alphaLcPeriod"/>
            </a:pPr>
            <a:endParaRPr lang="en-US" sz="1600" dirty="0"/>
          </a:p>
          <a:p>
            <a:pPr marL="800100" lvl="1" indent="-342900">
              <a:buFont typeface="+mj-lt"/>
              <a:buAutoNum type="alphaLcPeriod"/>
            </a:pPr>
            <a:r>
              <a:rPr lang="en-US" sz="1600" dirty="0"/>
              <a:t>Estimated 1 Trillion to be invest into ESG companies by 2030</a:t>
            </a:r>
          </a:p>
        </p:txBody>
      </p:sp>
      <p:sp>
        <p:nvSpPr>
          <p:cNvPr id="9" name="Rectangle 8">
            <a:extLst>
              <a:ext uri="{FF2B5EF4-FFF2-40B4-BE49-F238E27FC236}">
                <a16:creationId xmlns:a16="http://schemas.microsoft.com/office/drawing/2014/main" id="{228455B2-477F-4412-8A33-9513CA9B7435}"/>
              </a:ext>
            </a:extLst>
          </p:cNvPr>
          <p:cNvSpPr/>
          <p:nvPr/>
        </p:nvSpPr>
        <p:spPr>
          <a:xfrm>
            <a:off x="9131300" y="0"/>
            <a:ext cx="3060700" cy="685799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TextBox 9">
            <a:extLst>
              <a:ext uri="{FF2B5EF4-FFF2-40B4-BE49-F238E27FC236}">
                <a16:creationId xmlns:a16="http://schemas.microsoft.com/office/drawing/2014/main" id="{60323D7C-C835-4142-87E6-A2DD53E7C364}"/>
              </a:ext>
            </a:extLst>
          </p:cNvPr>
          <p:cNvSpPr txBox="1"/>
          <p:nvPr/>
        </p:nvSpPr>
        <p:spPr>
          <a:xfrm>
            <a:off x="9178203" y="3259722"/>
            <a:ext cx="2966894" cy="338554"/>
          </a:xfrm>
          <a:prstGeom prst="rect">
            <a:avLst/>
          </a:prstGeom>
          <a:noFill/>
        </p:spPr>
        <p:txBody>
          <a:bodyPr wrap="square" rtlCol="0">
            <a:spAutoFit/>
          </a:bodyPr>
          <a:lstStyle/>
          <a:p>
            <a:pPr algn="ctr"/>
            <a:r>
              <a:rPr lang="en-US" sz="1600" b="1" dirty="0">
                <a:solidFill>
                  <a:schemeClr val="bg1"/>
                </a:solidFill>
              </a:rPr>
              <a:t>We have entered a NEW ERA</a:t>
            </a:r>
          </a:p>
        </p:txBody>
      </p:sp>
      <p:sp>
        <p:nvSpPr>
          <p:cNvPr id="11" name="TextBox 10">
            <a:extLst>
              <a:ext uri="{FF2B5EF4-FFF2-40B4-BE49-F238E27FC236}">
                <a16:creationId xmlns:a16="http://schemas.microsoft.com/office/drawing/2014/main" id="{9AF63F40-674B-4214-909B-515C08CADD24}"/>
              </a:ext>
            </a:extLst>
          </p:cNvPr>
          <p:cNvSpPr txBox="1"/>
          <p:nvPr/>
        </p:nvSpPr>
        <p:spPr>
          <a:xfrm>
            <a:off x="306838" y="5153506"/>
            <a:ext cx="8240262" cy="830997"/>
          </a:xfrm>
          <a:prstGeom prst="rect">
            <a:avLst/>
          </a:prstGeom>
          <a:noFill/>
        </p:spPr>
        <p:txBody>
          <a:bodyPr wrap="square" rtlCol="0">
            <a:spAutoFit/>
          </a:bodyPr>
          <a:lstStyle/>
          <a:p>
            <a:pPr marL="342900" indent="-342900">
              <a:buFont typeface="+mj-lt"/>
              <a:buAutoNum type="arabicPeriod" startAt="3"/>
            </a:pPr>
            <a:r>
              <a:rPr lang="en-US" sz="1600" b="1" dirty="0"/>
              <a:t>The Workforce</a:t>
            </a:r>
          </a:p>
          <a:p>
            <a:pPr marL="800100" lvl="1" indent="-342900">
              <a:buFont typeface="+mj-lt"/>
              <a:buAutoNum type="alphaLcPeriod"/>
            </a:pPr>
            <a:r>
              <a:rPr lang="en-US" sz="1600" dirty="0"/>
              <a:t>Employees Market - Attracting Talents &amp; Talents retention for company growth,  Millennials selects companies that aligns to their own ESG beliefs</a:t>
            </a:r>
          </a:p>
        </p:txBody>
      </p:sp>
      <p:sp>
        <p:nvSpPr>
          <p:cNvPr id="12" name="TextBox 11">
            <a:extLst>
              <a:ext uri="{FF2B5EF4-FFF2-40B4-BE49-F238E27FC236}">
                <a16:creationId xmlns:a16="http://schemas.microsoft.com/office/drawing/2014/main" id="{FF25BF52-77D0-4E4C-9809-08C52C818740}"/>
              </a:ext>
            </a:extLst>
          </p:cNvPr>
          <p:cNvSpPr txBox="1"/>
          <p:nvPr/>
        </p:nvSpPr>
        <p:spPr>
          <a:xfrm>
            <a:off x="306838" y="1942724"/>
            <a:ext cx="6731504" cy="830997"/>
          </a:xfrm>
          <a:prstGeom prst="rect">
            <a:avLst/>
          </a:prstGeom>
          <a:noFill/>
        </p:spPr>
        <p:txBody>
          <a:bodyPr wrap="square" rtlCol="0">
            <a:spAutoFit/>
          </a:bodyPr>
          <a:lstStyle/>
          <a:p>
            <a:pPr marL="342900" indent="-342900">
              <a:buFont typeface="+mj-lt"/>
              <a:buAutoNum type="arabicPeriod"/>
            </a:pPr>
            <a:r>
              <a:rPr lang="en-US" sz="1600" b="1" dirty="0"/>
              <a:t>The Inevitable</a:t>
            </a:r>
          </a:p>
          <a:p>
            <a:pPr marL="800100" lvl="1" indent="-342900">
              <a:buFont typeface="+mj-lt"/>
              <a:buAutoNum type="alphaLcPeriod"/>
            </a:pPr>
            <a:r>
              <a:rPr lang="en-US" sz="1600" dirty="0"/>
              <a:t>Climate impact - The regulation body will tighten and enforce</a:t>
            </a:r>
          </a:p>
          <a:p>
            <a:pPr marL="342900" indent="-342900">
              <a:buFont typeface="+mj-lt"/>
              <a:buAutoNum type="arabicPeriod"/>
            </a:pPr>
            <a:endParaRPr lang="en-US" sz="1600" b="1" dirty="0"/>
          </a:p>
        </p:txBody>
      </p:sp>
      <p:sp>
        <p:nvSpPr>
          <p:cNvPr id="13" name="Slide Number Placeholder 8">
            <a:extLst>
              <a:ext uri="{FF2B5EF4-FFF2-40B4-BE49-F238E27FC236}">
                <a16:creationId xmlns:a16="http://schemas.microsoft.com/office/drawing/2014/main" id="{1DFF6AEB-0B58-4994-8DB4-783E019A121F}"/>
              </a:ext>
            </a:extLst>
          </p:cNvPr>
          <p:cNvSpPr txBox="1">
            <a:spLocks/>
          </p:cNvSpPr>
          <p:nvPr/>
        </p:nvSpPr>
        <p:spPr>
          <a:xfrm>
            <a:off x="11551257" y="6505437"/>
            <a:ext cx="672548" cy="365125"/>
          </a:xfrm>
          <a:prstGeom prst="rect">
            <a:avLst/>
          </a:prstGeom>
        </p:spPr>
        <p:txBody>
          <a:bodyPr/>
          <a:lstStyle>
            <a:defPPr>
              <a:defRPr lang="en-US"/>
            </a:defPPr>
            <a:lvl1pPr marL="0" algn="ctr" defTabSz="914400" rtl="0" eaLnBrk="1" latinLnBrk="0" hangingPunct="1">
              <a:defRPr sz="1000" kern="1200">
                <a:solidFill>
                  <a:schemeClr val="bg1">
                    <a:lumMod val="65000"/>
                  </a:schemeClr>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DFC05D-EEE3-104E-ADE1-014FDAD2B64C}" type="slidenum">
              <a:rPr lang="en-US" smtClean="0">
                <a:solidFill>
                  <a:schemeClr val="bg1"/>
                </a:solidFill>
                <a:latin typeface="+mn-lt"/>
              </a:rPr>
              <a:pPr/>
              <a:t>3</a:t>
            </a:fld>
            <a:endParaRPr lang="en-US" dirty="0">
              <a:solidFill>
                <a:schemeClr val="bg1"/>
              </a:solidFill>
              <a:latin typeface="+mn-lt"/>
            </a:endParaRPr>
          </a:p>
        </p:txBody>
      </p:sp>
      <p:pic>
        <p:nvPicPr>
          <p:cNvPr id="14" name="Picture 13" descr="A close up of a sign&#10;&#10;Description automatically generated">
            <a:extLst>
              <a:ext uri="{FF2B5EF4-FFF2-40B4-BE49-F238E27FC236}">
                <a16:creationId xmlns:a16="http://schemas.microsoft.com/office/drawing/2014/main" id="{BDBEBD4E-B676-4F23-B028-595A8564C5BA}"/>
              </a:ext>
            </a:extLst>
          </p:cNvPr>
          <p:cNvPicPr>
            <a:picLocks noChangeAspect="1"/>
          </p:cNvPicPr>
          <p:nvPr/>
        </p:nvPicPr>
        <p:blipFill>
          <a:blip r:embed="rId3"/>
          <a:stretch>
            <a:fillRect/>
          </a:stretch>
        </p:blipFill>
        <p:spPr>
          <a:xfrm>
            <a:off x="11684890" y="6264320"/>
            <a:ext cx="394969" cy="359873"/>
          </a:xfrm>
          <a:prstGeom prst="rect">
            <a:avLst/>
          </a:prstGeom>
        </p:spPr>
      </p:pic>
    </p:spTree>
    <p:extLst>
      <p:ext uri="{BB962C8B-B14F-4D97-AF65-F5344CB8AC3E}">
        <p14:creationId xmlns:p14="http://schemas.microsoft.com/office/powerpoint/2010/main" val="1906303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Pitfalls to Avoid</a:t>
            </a:r>
            <a:endParaRPr lang="en-SG" dirty="0">
              <a:ln>
                <a:solidFill>
                  <a:schemeClr val="bg1"/>
                </a:solidFill>
              </a:ln>
              <a:solidFill>
                <a:schemeClr val="bg1"/>
              </a:solidFill>
            </a:endParaRPr>
          </a:p>
        </p:txBody>
      </p:sp>
      <p:sp>
        <p:nvSpPr>
          <p:cNvPr id="9" name="Rectangle 8">
            <a:extLst>
              <a:ext uri="{FF2B5EF4-FFF2-40B4-BE49-F238E27FC236}">
                <a16:creationId xmlns:a16="http://schemas.microsoft.com/office/drawing/2014/main" id="{228455B2-477F-4412-8A33-9513CA9B7435}"/>
              </a:ext>
            </a:extLst>
          </p:cNvPr>
          <p:cNvSpPr/>
          <p:nvPr/>
        </p:nvSpPr>
        <p:spPr>
          <a:xfrm>
            <a:off x="9131300" y="0"/>
            <a:ext cx="3060700" cy="685799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TextBox 9">
            <a:extLst>
              <a:ext uri="{FF2B5EF4-FFF2-40B4-BE49-F238E27FC236}">
                <a16:creationId xmlns:a16="http://schemas.microsoft.com/office/drawing/2014/main" id="{60323D7C-C835-4142-87E6-A2DD53E7C364}"/>
              </a:ext>
            </a:extLst>
          </p:cNvPr>
          <p:cNvSpPr txBox="1"/>
          <p:nvPr/>
        </p:nvSpPr>
        <p:spPr>
          <a:xfrm>
            <a:off x="9595869" y="3013501"/>
            <a:ext cx="2131563" cy="830997"/>
          </a:xfrm>
          <a:prstGeom prst="rect">
            <a:avLst/>
          </a:prstGeom>
          <a:noFill/>
        </p:spPr>
        <p:txBody>
          <a:bodyPr wrap="square" rtlCol="0">
            <a:spAutoFit/>
          </a:bodyPr>
          <a:lstStyle/>
          <a:p>
            <a:pPr algn="ctr"/>
            <a:r>
              <a:rPr lang="en-US" sz="1600" b="1" dirty="0">
                <a:solidFill>
                  <a:schemeClr val="bg1"/>
                </a:solidFill>
              </a:rPr>
              <a:t>Wrong method creates a bigger problem for you</a:t>
            </a:r>
          </a:p>
        </p:txBody>
      </p:sp>
      <p:sp>
        <p:nvSpPr>
          <p:cNvPr id="26" name="TextBox 25">
            <a:extLst>
              <a:ext uri="{FF2B5EF4-FFF2-40B4-BE49-F238E27FC236}">
                <a16:creationId xmlns:a16="http://schemas.microsoft.com/office/drawing/2014/main" id="{6593A561-5AA1-45D9-95CB-72816271F09A}"/>
              </a:ext>
            </a:extLst>
          </p:cNvPr>
          <p:cNvSpPr txBox="1"/>
          <p:nvPr/>
        </p:nvSpPr>
        <p:spPr>
          <a:xfrm>
            <a:off x="76155" y="2108023"/>
            <a:ext cx="2691383" cy="338554"/>
          </a:xfrm>
          <a:prstGeom prst="rect">
            <a:avLst/>
          </a:prstGeom>
          <a:noFill/>
        </p:spPr>
        <p:txBody>
          <a:bodyPr wrap="square" rtlCol="0">
            <a:spAutoFit/>
          </a:bodyPr>
          <a:lstStyle/>
          <a:p>
            <a:pPr algn="ctr"/>
            <a:r>
              <a:rPr lang="en-US" sz="1600" b="1" dirty="0">
                <a:solidFill>
                  <a:srgbClr val="002060"/>
                </a:solidFill>
              </a:rPr>
              <a:t>How to capture?</a:t>
            </a:r>
          </a:p>
        </p:txBody>
      </p:sp>
      <p:grpSp>
        <p:nvGrpSpPr>
          <p:cNvPr id="27" name="Group 26">
            <a:extLst>
              <a:ext uri="{FF2B5EF4-FFF2-40B4-BE49-F238E27FC236}">
                <a16:creationId xmlns:a16="http://schemas.microsoft.com/office/drawing/2014/main" id="{56160CE4-4CB1-4A46-B78E-E6AAD049793E}"/>
              </a:ext>
            </a:extLst>
          </p:cNvPr>
          <p:cNvGrpSpPr/>
          <p:nvPr/>
        </p:nvGrpSpPr>
        <p:grpSpPr>
          <a:xfrm>
            <a:off x="371080" y="2830042"/>
            <a:ext cx="2165344" cy="1611301"/>
            <a:chOff x="4924949" y="1679305"/>
            <a:chExt cx="2718598" cy="1932553"/>
          </a:xfrm>
        </p:grpSpPr>
        <p:grpSp>
          <p:nvGrpSpPr>
            <p:cNvPr id="28" name="Group 27">
              <a:extLst>
                <a:ext uri="{FF2B5EF4-FFF2-40B4-BE49-F238E27FC236}">
                  <a16:creationId xmlns:a16="http://schemas.microsoft.com/office/drawing/2014/main" id="{607821F4-6F3D-427E-97AF-D28E64A5EA5B}"/>
                </a:ext>
              </a:extLst>
            </p:cNvPr>
            <p:cNvGrpSpPr/>
            <p:nvPr/>
          </p:nvGrpSpPr>
          <p:grpSpPr>
            <a:xfrm>
              <a:off x="4924949" y="1679305"/>
              <a:ext cx="2342102" cy="1932553"/>
              <a:chOff x="4888882" y="1621087"/>
              <a:chExt cx="2342102" cy="1932553"/>
            </a:xfrm>
          </p:grpSpPr>
          <p:pic>
            <p:nvPicPr>
              <p:cNvPr id="30" name="Picture 2" descr="Kilo scale Vector Clipart in AI, SVG, EPS, PSD, PNG">
                <a:extLst>
                  <a:ext uri="{FF2B5EF4-FFF2-40B4-BE49-F238E27FC236}">
                    <a16:creationId xmlns:a16="http://schemas.microsoft.com/office/drawing/2014/main" id="{F301C00B-846F-42E1-BE37-E7B26270C79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51359" y="1736492"/>
                <a:ext cx="1817148" cy="18171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Plates Full Food Stock Illustrations – 53 Plates Full Food Stock  Illustrations, Vectors &amp; Clipart - Dreamstime">
                <a:extLst>
                  <a:ext uri="{FF2B5EF4-FFF2-40B4-BE49-F238E27FC236}">
                    <a16:creationId xmlns:a16="http://schemas.microsoft.com/office/drawing/2014/main" id="{3A479C2A-A817-4B4A-BE4A-D00C3021713D}"/>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42133" b="11873"/>
              <a:stretch/>
            </p:blipFill>
            <p:spPr bwMode="auto">
              <a:xfrm>
                <a:off x="4888882" y="1621087"/>
                <a:ext cx="2342102" cy="646331"/>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7939F0AA-D4AF-4B08-B781-B0E6AE100BDA}"/>
                </a:ext>
              </a:extLst>
            </p:cNvPr>
            <p:cNvSpPr txBox="1"/>
            <p:nvPr/>
          </p:nvSpPr>
          <p:spPr>
            <a:xfrm rot="523723">
              <a:off x="6521276" y="2501002"/>
              <a:ext cx="1122271" cy="442967"/>
            </a:xfrm>
            <a:prstGeom prst="rect">
              <a:avLst/>
            </a:prstGeom>
            <a:noFill/>
          </p:spPr>
          <p:txBody>
            <a:bodyPr wrap="square" rtlCol="0">
              <a:spAutoFit/>
            </a:bodyPr>
            <a:lstStyle/>
            <a:p>
              <a:r>
                <a:rPr lang="en-US" dirty="0">
                  <a:solidFill>
                    <a:srgbClr val="FF0000"/>
                  </a:solidFill>
                </a:rPr>
                <a:t>0 KG?</a:t>
              </a:r>
              <a:endParaRPr lang="en-SG" dirty="0">
                <a:solidFill>
                  <a:srgbClr val="FF0000"/>
                </a:solidFill>
              </a:endParaRPr>
            </a:p>
          </p:txBody>
        </p:sp>
      </p:grpSp>
      <p:grpSp>
        <p:nvGrpSpPr>
          <p:cNvPr id="32" name="Group 31">
            <a:extLst>
              <a:ext uri="{FF2B5EF4-FFF2-40B4-BE49-F238E27FC236}">
                <a16:creationId xmlns:a16="http://schemas.microsoft.com/office/drawing/2014/main" id="{FE684908-E5D1-4820-B30F-474280CF2A30}"/>
              </a:ext>
            </a:extLst>
          </p:cNvPr>
          <p:cNvGrpSpPr/>
          <p:nvPr/>
        </p:nvGrpSpPr>
        <p:grpSpPr>
          <a:xfrm>
            <a:off x="3507279" y="2619309"/>
            <a:ext cx="1627412" cy="1848360"/>
            <a:chOff x="5083105" y="3286403"/>
            <a:chExt cx="1996440" cy="2085041"/>
          </a:xfrm>
        </p:grpSpPr>
        <p:pic>
          <p:nvPicPr>
            <p:cNvPr id="33" name="Picture 2" descr="Kilo scale Vector Clipart in AI, SVG, EPS, PSD, PNG">
              <a:extLst>
                <a:ext uri="{FF2B5EF4-FFF2-40B4-BE49-F238E27FC236}">
                  <a16:creationId xmlns:a16="http://schemas.microsoft.com/office/drawing/2014/main" id="{CBC5D19E-0664-4722-96C7-CD23909D435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72751" y="3554296"/>
              <a:ext cx="1817148" cy="18171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fish bones on plate, vector Stock Vector Image &amp; Art - Alamy">
              <a:extLst>
                <a:ext uri="{FF2B5EF4-FFF2-40B4-BE49-F238E27FC236}">
                  <a16:creationId xmlns:a16="http://schemas.microsoft.com/office/drawing/2014/main" id="{7F08AE6C-7F35-4540-8D25-6743C06ABE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819" t="13141" r="8788" b="20610"/>
            <a:stretch/>
          </p:blipFill>
          <p:spPr bwMode="auto">
            <a:xfrm>
              <a:off x="5083105" y="3286403"/>
              <a:ext cx="1996440" cy="1205248"/>
            </a:xfrm>
            <a:prstGeom prst="rect">
              <a:avLst/>
            </a:prstGeom>
            <a:noFill/>
            <a:scene3d>
              <a:camera prst="isometricOffAxis1Top"/>
              <a:lightRig rig="threePt" dir="t"/>
            </a:scene3d>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0E526A2B-0C71-412D-ACFB-1BAA09EA79DB}"/>
              </a:ext>
            </a:extLst>
          </p:cNvPr>
          <p:cNvSpPr txBox="1"/>
          <p:nvPr/>
        </p:nvSpPr>
        <p:spPr>
          <a:xfrm>
            <a:off x="3092286" y="2108023"/>
            <a:ext cx="2691383" cy="338554"/>
          </a:xfrm>
          <a:prstGeom prst="rect">
            <a:avLst/>
          </a:prstGeom>
          <a:noFill/>
        </p:spPr>
        <p:txBody>
          <a:bodyPr wrap="square" rtlCol="0">
            <a:spAutoFit/>
          </a:bodyPr>
          <a:lstStyle/>
          <a:p>
            <a:pPr algn="ctr"/>
            <a:r>
              <a:rPr lang="en-US" sz="1600" b="1" dirty="0">
                <a:solidFill>
                  <a:srgbClr val="002060"/>
                </a:solidFill>
              </a:rPr>
              <a:t>Measuring right items?</a:t>
            </a:r>
          </a:p>
        </p:txBody>
      </p:sp>
      <p:sp>
        <p:nvSpPr>
          <p:cNvPr id="36" name="TextBox 35">
            <a:extLst>
              <a:ext uri="{FF2B5EF4-FFF2-40B4-BE49-F238E27FC236}">
                <a16:creationId xmlns:a16="http://schemas.microsoft.com/office/drawing/2014/main" id="{5B655462-B885-4AFB-8A6E-8AC830F8428F}"/>
              </a:ext>
            </a:extLst>
          </p:cNvPr>
          <p:cNvSpPr txBox="1"/>
          <p:nvPr/>
        </p:nvSpPr>
        <p:spPr>
          <a:xfrm>
            <a:off x="6140824" y="2108023"/>
            <a:ext cx="2691383" cy="338554"/>
          </a:xfrm>
          <a:prstGeom prst="rect">
            <a:avLst/>
          </a:prstGeom>
          <a:noFill/>
        </p:spPr>
        <p:txBody>
          <a:bodyPr wrap="square" rtlCol="0">
            <a:spAutoFit/>
          </a:bodyPr>
          <a:lstStyle/>
          <a:p>
            <a:pPr algn="ctr"/>
            <a:r>
              <a:rPr lang="en-US" sz="1600" b="1" dirty="0">
                <a:solidFill>
                  <a:srgbClr val="002060"/>
                </a:solidFill>
              </a:rPr>
              <a:t>Is this the result you want?</a:t>
            </a:r>
          </a:p>
        </p:txBody>
      </p:sp>
      <p:pic>
        <p:nvPicPr>
          <p:cNvPr id="37" name="Picture 36">
            <a:extLst>
              <a:ext uri="{FF2B5EF4-FFF2-40B4-BE49-F238E27FC236}">
                <a16:creationId xmlns:a16="http://schemas.microsoft.com/office/drawing/2014/main" id="{A3FB20AF-8F74-42B4-BC96-7F2C11151512}"/>
              </a:ext>
            </a:extLst>
          </p:cNvPr>
          <p:cNvPicPr>
            <a:picLocks noChangeAspect="1"/>
          </p:cNvPicPr>
          <p:nvPr/>
        </p:nvPicPr>
        <p:blipFill rotWithShape="1">
          <a:blip r:embed="rId6">
            <a:clrChange>
              <a:clrFrom>
                <a:srgbClr val="FFFFFF"/>
              </a:clrFrom>
              <a:clrTo>
                <a:srgbClr val="FFFFFF">
                  <a:alpha val="0"/>
                </a:srgbClr>
              </a:clrTo>
            </a:clrChange>
          </a:blip>
          <a:srcRect r="3009"/>
          <a:stretch/>
        </p:blipFill>
        <p:spPr>
          <a:xfrm>
            <a:off x="6702438" y="2696862"/>
            <a:ext cx="1265340" cy="1464276"/>
          </a:xfrm>
          <a:prstGeom prst="rect">
            <a:avLst/>
          </a:prstGeom>
        </p:spPr>
      </p:pic>
      <p:grpSp>
        <p:nvGrpSpPr>
          <p:cNvPr id="38" name="Group 37">
            <a:extLst>
              <a:ext uri="{FF2B5EF4-FFF2-40B4-BE49-F238E27FC236}">
                <a16:creationId xmlns:a16="http://schemas.microsoft.com/office/drawing/2014/main" id="{12520FA2-1F50-42CF-9C8F-228FFF381B4A}"/>
              </a:ext>
            </a:extLst>
          </p:cNvPr>
          <p:cNvGrpSpPr/>
          <p:nvPr/>
        </p:nvGrpSpPr>
        <p:grpSpPr>
          <a:xfrm rot="983585">
            <a:off x="7746751" y="2691881"/>
            <a:ext cx="1181317" cy="603138"/>
            <a:chOff x="3404472" y="2199699"/>
            <a:chExt cx="1194252" cy="657185"/>
          </a:xfrm>
        </p:grpSpPr>
        <p:sp>
          <p:nvSpPr>
            <p:cNvPr id="39" name="Speech Bubble: Rectangle with Corners Rounded 38">
              <a:extLst>
                <a:ext uri="{FF2B5EF4-FFF2-40B4-BE49-F238E27FC236}">
                  <a16:creationId xmlns:a16="http://schemas.microsoft.com/office/drawing/2014/main" id="{D0715F0E-AE37-4A11-8264-C60B76C0B803}"/>
                </a:ext>
              </a:extLst>
            </p:cNvPr>
            <p:cNvSpPr/>
            <p:nvPr/>
          </p:nvSpPr>
          <p:spPr>
            <a:xfrm>
              <a:off x="3409487" y="2199699"/>
              <a:ext cx="1066013" cy="657185"/>
            </a:xfrm>
            <a:prstGeom prst="wedgeRoundRectCallou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TextBox 39">
              <a:extLst>
                <a:ext uri="{FF2B5EF4-FFF2-40B4-BE49-F238E27FC236}">
                  <a16:creationId xmlns:a16="http://schemas.microsoft.com/office/drawing/2014/main" id="{E9D7507D-6898-4AE3-9655-9568470453EE}"/>
                </a:ext>
              </a:extLst>
            </p:cNvPr>
            <p:cNvSpPr txBox="1"/>
            <p:nvPr/>
          </p:nvSpPr>
          <p:spPr>
            <a:xfrm>
              <a:off x="3404472" y="2237495"/>
              <a:ext cx="1194252" cy="584775"/>
            </a:xfrm>
            <a:prstGeom prst="rect">
              <a:avLst/>
            </a:prstGeom>
            <a:noFill/>
          </p:spPr>
          <p:txBody>
            <a:bodyPr wrap="square" rtlCol="0">
              <a:spAutoFit/>
            </a:bodyPr>
            <a:lstStyle/>
            <a:p>
              <a:r>
                <a:rPr lang="en-US" sz="1600" dirty="0">
                  <a:solidFill>
                    <a:srgbClr val="FF0000"/>
                  </a:solidFill>
                </a:rPr>
                <a:t>Fresh Food thrown</a:t>
              </a:r>
              <a:endParaRPr lang="en-SG" sz="1600" dirty="0">
                <a:solidFill>
                  <a:srgbClr val="FF0000"/>
                </a:solidFill>
              </a:endParaRPr>
            </a:p>
          </p:txBody>
        </p:sp>
      </p:grpSp>
      <p:sp>
        <p:nvSpPr>
          <p:cNvPr id="41" name="TextBox 40">
            <a:extLst>
              <a:ext uri="{FF2B5EF4-FFF2-40B4-BE49-F238E27FC236}">
                <a16:creationId xmlns:a16="http://schemas.microsoft.com/office/drawing/2014/main" id="{47468A9B-623A-4B35-8CC0-5261BDF44809}"/>
              </a:ext>
            </a:extLst>
          </p:cNvPr>
          <p:cNvSpPr txBox="1"/>
          <p:nvPr/>
        </p:nvSpPr>
        <p:spPr>
          <a:xfrm>
            <a:off x="580141" y="4470683"/>
            <a:ext cx="5081903" cy="1323439"/>
          </a:xfrm>
          <a:prstGeom prst="rect">
            <a:avLst/>
          </a:prstGeom>
          <a:noFill/>
        </p:spPr>
        <p:txBody>
          <a:bodyPr wrap="square" rtlCol="0">
            <a:spAutoFit/>
          </a:bodyPr>
          <a:lstStyle/>
          <a:p>
            <a:pPr algn="just"/>
            <a:r>
              <a:rPr lang="en-US" sz="1600" b="1" dirty="0">
                <a:solidFill>
                  <a:srgbClr val="002060"/>
                </a:solidFill>
              </a:rPr>
              <a:t>Measure &amp; Produce Results</a:t>
            </a:r>
          </a:p>
          <a:p>
            <a:pPr algn="just"/>
            <a:r>
              <a:rPr lang="en-US" sz="1600" dirty="0">
                <a:solidFill>
                  <a:srgbClr val="002060"/>
                </a:solidFill>
              </a:rPr>
              <a:t>What is the exact solution?</a:t>
            </a:r>
          </a:p>
          <a:p>
            <a:pPr marL="342900" indent="-342900" algn="just">
              <a:buFont typeface="+mj-lt"/>
              <a:buAutoNum type="arabicPeriod"/>
            </a:pPr>
            <a:r>
              <a:rPr lang="en-US" sz="1600" dirty="0">
                <a:solidFill>
                  <a:srgbClr val="002060"/>
                </a:solidFill>
              </a:rPr>
              <a:t>How to measure?</a:t>
            </a:r>
          </a:p>
          <a:p>
            <a:pPr marL="342900" indent="-342900" algn="just">
              <a:buFont typeface="+mj-lt"/>
              <a:buAutoNum type="arabicPeriod"/>
            </a:pPr>
            <a:r>
              <a:rPr lang="en-US" sz="1600" dirty="0">
                <a:solidFill>
                  <a:srgbClr val="002060"/>
                </a:solidFill>
              </a:rPr>
              <a:t>What to measure?</a:t>
            </a:r>
          </a:p>
          <a:p>
            <a:pPr marL="342900" indent="-342900" algn="just">
              <a:buFont typeface="+mj-lt"/>
              <a:buAutoNum type="arabicPeriod"/>
            </a:pPr>
            <a:r>
              <a:rPr lang="en-US" sz="1600" dirty="0">
                <a:solidFill>
                  <a:srgbClr val="002060"/>
                </a:solidFill>
              </a:rPr>
              <a:t>How do you get results?</a:t>
            </a:r>
          </a:p>
        </p:txBody>
      </p:sp>
      <p:sp>
        <p:nvSpPr>
          <p:cNvPr id="22" name="Slide Number Placeholder 8">
            <a:extLst>
              <a:ext uri="{FF2B5EF4-FFF2-40B4-BE49-F238E27FC236}">
                <a16:creationId xmlns:a16="http://schemas.microsoft.com/office/drawing/2014/main" id="{8D127430-6766-498D-800A-A18EC3B56005}"/>
              </a:ext>
            </a:extLst>
          </p:cNvPr>
          <p:cNvSpPr txBox="1">
            <a:spLocks/>
          </p:cNvSpPr>
          <p:nvPr/>
        </p:nvSpPr>
        <p:spPr>
          <a:xfrm>
            <a:off x="11551257" y="6505437"/>
            <a:ext cx="672548" cy="365125"/>
          </a:xfrm>
          <a:prstGeom prst="rect">
            <a:avLst/>
          </a:prstGeom>
        </p:spPr>
        <p:txBody>
          <a:bodyPr/>
          <a:lstStyle>
            <a:defPPr>
              <a:defRPr lang="en-US"/>
            </a:defPPr>
            <a:lvl1pPr marL="0" algn="ctr" defTabSz="914400" rtl="0" eaLnBrk="1" latinLnBrk="0" hangingPunct="1">
              <a:defRPr sz="1000" kern="1200">
                <a:solidFill>
                  <a:schemeClr val="bg1">
                    <a:lumMod val="65000"/>
                  </a:schemeClr>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DFC05D-EEE3-104E-ADE1-014FDAD2B64C}" type="slidenum">
              <a:rPr lang="en-US" smtClean="0">
                <a:solidFill>
                  <a:schemeClr val="bg1"/>
                </a:solidFill>
                <a:latin typeface="+mn-lt"/>
              </a:rPr>
              <a:pPr/>
              <a:t>30</a:t>
            </a:fld>
            <a:endParaRPr lang="en-US" dirty="0">
              <a:solidFill>
                <a:schemeClr val="bg1"/>
              </a:solidFill>
              <a:latin typeface="+mn-lt"/>
            </a:endParaRPr>
          </a:p>
        </p:txBody>
      </p:sp>
      <p:pic>
        <p:nvPicPr>
          <p:cNvPr id="23" name="Picture 22" descr="A close up of a sign&#10;&#10;Description automatically generated">
            <a:extLst>
              <a:ext uri="{FF2B5EF4-FFF2-40B4-BE49-F238E27FC236}">
                <a16:creationId xmlns:a16="http://schemas.microsoft.com/office/drawing/2014/main" id="{D905C932-C7A3-4D1D-B688-296211370977}"/>
              </a:ext>
            </a:extLst>
          </p:cNvPr>
          <p:cNvPicPr>
            <a:picLocks noChangeAspect="1"/>
          </p:cNvPicPr>
          <p:nvPr/>
        </p:nvPicPr>
        <p:blipFill>
          <a:blip r:embed="rId7"/>
          <a:stretch>
            <a:fillRect/>
          </a:stretch>
        </p:blipFill>
        <p:spPr>
          <a:xfrm>
            <a:off x="11684890" y="6264320"/>
            <a:ext cx="394969" cy="359873"/>
          </a:xfrm>
          <a:prstGeom prst="rect">
            <a:avLst/>
          </a:prstGeom>
        </p:spPr>
      </p:pic>
      <p:sp>
        <p:nvSpPr>
          <p:cNvPr id="24" name="TextBox 23">
            <a:extLst>
              <a:ext uri="{FF2B5EF4-FFF2-40B4-BE49-F238E27FC236}">
                <a16:creationId xmlns:a16="http://schemas.microsoft.com/office/drawing/2014/main" id="{75D6F6D4-A3A8-434A-B7A6-DA9B8263A1AA}"/>
              </a:ext>
            </a:extLst>
          </p:cNvPr>
          <p:cNvSpPr txBox="1"/>
          <p:nvPr/>
        </p:nvSpPr>
        <p:spPr>
          <a:xfrm>
            <a:off x="3790330" y="4441343"/>
            <a:ext cx="5081903" cy="584775"/>
          </a:xfrm>
          <a:prstGeom prst="rect">
            <a:avLst/>
          </a:prstGeom>
          <a:noFill/>
        </p:spPr>
        <p:txBody>
          <a:bodyPr wrap="square" rtlCol="0">
            <a:spAutoFit/>
          </a:bodyPr>
          <a:lstStyle/>
          <a:p>
            <a:pPr algn="just"/>
            <a:r>
              <a:rPr lang="en-US" sz="1600" b="1" dirty="0">
                <a:solidFill>
                  <a:srgbClr val="002060"/>
                </a:solidFill>
              </a:rPr>
              <a:t>Reminder that solution takes time for </a:t>
            </a:r>
            <a:r>
              <a:rPr lang="en-US" sz="1600" b="1" dirty="0" err="1">
                <a:solidFill>
                  <a:srgbClr val="002060"/>
                </a:solidFill>
              </a:rPr>
              <a:t>optimised</a:t>
            </a:r>
            <a:r>
              <a:rPr lang="en-US" sz="1600" b="1" dirty="0">
                <a:solidFill>
                  <a:srgbClr val="002060"/>
                </a:solidFill>
              </a:rPr>
              <a:t> cost.</a:t>
            </a:r>
            <a:endParaRPr lang="en-US" sz="1600" dirty="0">
              <a:solidFill>
                <a:srgbClr val="002060"/>
              </a:solidFill>
            </a:endParaRPr>
          </a:p>
          <a:p>
            <a:pPr algn="just"/>
            <a:r>
              <a:rPr lang="en-US" sz="1600" b="1" dirty="0">
                <a:solidFill>
                  <a:srgbClr val="002060"/>
                </a:solidFill>
              </a:rPr>
              <a:t>Is it possible to have the best of all worlds?</a:t>
            </a:r>
          </a:p>
        </p:txBody>
      </p:sp>
    </p:spTree>
    <p:extLst>
      <p:ext uri="{BB962C8B-B14F-4D97-AF65-F5344CB8AC3E}">
        <p14:creationId xmlns:p14="http://schemas.microsoft.com/office/powerpoint/2010/main" val="945535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Why Us?</a:t>
            </a:r>
            <a:endParaRPr lang="en-SG" dirty="0">
              <a:ln>
                <a:solidFill>
                  <a:schemeClr val="bg1"/>
                </a:solidFill>
              </a:ln>
              <a:solidFill>
                <a:schemeClr val="bg1"/>
              </a:solidFill>
            </a:endParaRPr>
          </a:p>
        </p:txBody>
      </p:sp>
      <p:sp>
        <p:nvSpPr>
          <p:cNvPr id="9" name="Rectangle 8">
            <a:extLst>
              <a:ext uri="{FF2B5EF4-FFF2-40B4-BE49-F238E27FC236}">
                <a16:creationId xmlns:a16="http://schemas.microsoft.com/office/drawing/2014/main" id="{228455B2-477F-4412-8A33-9513CA9B7435}"/>
              </a:ext>
            </a:extLst>
          </p:cNvPr>
          <p:cNvSpPr/>
          <p:nvPr/>
        </p:nvSpPr>
        <p:spPr>
          <a:xfrm>
            <a:off x="9131300" y="0"/>
            <a:ext cx="3060700" cy="685799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TextBox 9">
            <a:extLst>
              <a:ext uri="{FF2B5EF4-FFF2-40B4-BE49-F238E27FC236}">
                <a16:creationId xmlns:a16="http://schemas.microsoft.com/office/drawing/2014/main" id="{60323D7C-C835-4142-87E6-A2DD53E7C364}"/>
              </a:ext>
            </a:extLst>
          </p:cNvPr>
          <p:cNvSpPr txBox="1"/>
          <p:nvPr/>
        </p:nvSpPr>
        <p:spPr>
          <a:xfrm>
            <a:off x="9595869" y="3013501"/>
            <a:ext cx="2131563" cy="584775"/>
          </a:xfrm>
          <a:prstGeom prst="rect">
            <a:avLst/>
          </a:prstGeom>
          <a:noFill/>
        </p:spPr>
        <p:txBody>
          <a:bodyPr wrap="square" rtlCol="0">
            <a:spAutoFit/>
          </a:bodyPr>
          <a:lstStyle/>
          <a:p>
            <a:pPr algn="ctr"/>
            <a:r>
              <a:rPr lang="en-US" sz="1600" b="1" dirty="0">
                <a:solidFill>
                  <a:schemeClr val="bg1"/>
                </a:solidFill>
              </a:rPr>
              <a:t>We solve your problems</a:t>
            </a:r>
          </a:p>
        </p:txBody>
      </p:sp>
      <p:sp>
        <p:nvSpPr>
          <p:cNvPr id="12" name="TextBox 11">
            <a:extLst>
              <a:ext uri="{FF2B5EF4-FFF2-40B4-BE49-F238E27FC236}">
                <a16:creationId xmlns:a16="http://schemas.microsoft.com/office/drawing/2014/main" id="{FF25BF52-77D0-4E4C-9809-08C52C818740}"/>
              </a:ext>
            </a:extLst>
          </p:cNvPr>
          <p:cNvSpPr txBox="1"/>
          <p:nvPr/>
        </p:nvSpPr>
        <p:spPr>
          <a:xfrm>
            <a:off x="306838" y="1987671"/>
            <a:ext cx="6731504" cy="1077218"/>
          </a:xfrm>
          <a:prstGeom prst="rect">
            <a:avLst/>
          </a:prstGeom>
          <a:noFill/>
        </p:spPr>
        <p:txBody>
          <a:bodyPr wrap="square" rtlCol="0">
            <a:spAutoFit/>
          </a:bodyPr>
          <a:lstStyle/>
          <a:p>
            <a:pPr lvl="1"/>
            <a:r>
              <a:rPr lang="en-US" sz="1600" b="1" dirty="0"/>
              <a:t>Regulation &amp; Compliance</a:t>
            </a:r>
          </a:p>
          <a:p>
            <a:pPr lvl="1"/>
            <a:r>
              <a:rPr lang="en-US" sz="1600" dirty="0"/>
              <a:t>Measure the wastes accurately</a:t>
            </a:r>
          </a:p>
          <a:p>
            <a:pPr lvl="1"/>
            <a:r>
              <a:rPr lang="en-US" sz="1600" dirty="0"/>
              <a:t>Generate Graphs and Reports for you</a:t>
            </a:r>
          </a:p>
          <a:p>
            <a:pPr lvl="1"/>
            <a:r>
              <a:rPr lang="en-US" sz="1600" dirty="0"/>
              <a:t>Baker Tilly will audit and create Compliance Reporting</a:t>
            </a:r>
          </a:p>
        </p:txBody>
      </p:sp>
      <p:sp>
        <p:nvSpPr>
          <p:cNvPr id="13" name="TextBox 12">
            <a:extLst>
              <a:ext uri="{FF2B5EF4-FFF2-40B4-BE49-F238E27FC236}">
                <a16:creationId xmlns:a16="http://schemas.microsoft.com/office/drawing/2014/main" id="{AF9F3B5C-6F6C-44F4-A3CE-F8945F9048ED}"/>
              </a:ext>
            </a:extLst>
          </p:cNvPr>
          <p:cNvSpPr txBox="1"/>
          <p:nvPr/>
        </p:nvSpPr>
        <p:spPr>
          <a:xfrm>
            <a:off x="306838" y="3242920"/>
            <a:ext cx="6731504" cy="1077218"/>
          </a:xfrm>
          <a:prstGeom prst="rect">
            <a:avLst/>
          </a:prstGeom>
          <a:noFill/>
        </p:spPr>
        <p:txBody>
          <a:bodyPr wrap="square" rtlCol="0">
            <a:spAutoFit/>
          </a:bodyPr>
          <a:lstStyle/>
          <a:p>
            <a:pPr lvl="1"/>
            <a:r>
              <a:rPr lang="en-US" sz="1600" b="1" dirty="0"/>
              <a:t>Lack of Visibility</a:t>
            </a:r>
          </a:p>
          <a:p>
            <a:pPr lvl="1"/>
            <a:r>
              <a:rPr lang="en-US" sz="1600" dirty="0"/>
              <a:t>Give you Data &amp; Analytics</a:t>
            </a:r>
          </a:p>
          <a:p>
            <a:pPr lvl="1"/>
            <a:r>
              <a:rPr lang="en-US" sz="1600" dirty="0"/>
              <a:t>Make recommendations for you to create a plan</a:t>
            </a:r>
          </a:p>
          <a:p>
            <a:pPr lvl="1"/>
            <a:r>
              <a:rPr lang="en-US" sz="1600" dirty="0"/>
              <a:t>Can take Action</a:t>
            </a:r>
          </a:p>
        </p:txBody>
      </p:sp>
      <p:sp>
        <p:nvSpPr>
          <p:cNvPr id="14" name="TextBox 13">
            <a:extLst>
              <a:ext uri="{FF2B5EF4-FFF2-40B4-BE49-F238E27FC236}">
                <a16:creationId xmlns:a16="http://schemas.microsoft.com/office/drawing/2014/main" id="{F8E984DE-9DFC-493E-88D5-E58C083AFBE5}"/>
              </a:ext>
            </a:extLst>
          </p:cNvPr>
          <p:cNvSpPr txBox="1"/>
          <p:nvPr/>
        </p:nvSpPr>
        <p:spPr>
          <a:xfrm>
            <a:off x="306838" y="4738543"/>
            <a:ext cx="6731504" cy="1077218"/>
          </a:xfrm>
          <a:prstGeom prst="rect">
            <a:avLst/>
          </a:prstGeom>
          <a:noFill/>
        </p:spPr>
        <p:txBody>
          <a:bodyPr wrap="square" rtlCol="0">
            <a:spAutoFit/>
          </a:bodyPr>
          <a:lstStyle/>
          <a:p>
            <a:pPr lvl="1"/>
            <a:r>
              <a:rPr lang="en-US" sz="1600" b="1" dirty="0"/>
              <a:t>Fear of Spending</a:t>
            </a:r>
          </a:p>
          <a:p>
            <a:pPr lvl="1"/>
            <a:r>
              <a:rPr lang="en-US" sz="1600" dirty="0"/>
              <a:t>Get clarity from the solution</a:t>
            </a:r>
          </a:p>
          <a:p>
            <a:pPr lvl="1"/>
            <a:r>
              <a:rPr lang="en-US" sz="1600" dirty="0"/>
              <a:t>Execute plans and save</a:t>
            </a:r>
          </a:p>
          <a:p>
            <a:pPr lvl="1"/>
            <a:r>
              <a:rPr lang="en-US" sz="1600" dirty="0"/>
              <a:t>ROI in &gt; 1 year</a:t>
            </a:r>
          </a:p>
        </p:txBody>
      </p:sp>
      <p:pic>
        <p:nvPicPr>
          <p:cNvPr id="18" name="Picture 2" descr="24 Drawing Of The Green Check Mark Stamp Illustrations &amp;amp; Clip Art - iStock">
            <a:extLst>
              <a:ext uri="{FF2B5EF4-FFF2-40B4-BE49-F238E27FC236}">
                <a16:creationId xmlns:a16="http://schemas.microsoft.com/office/drawing/2014/main" id="{1BA331B1-847A-4648-AAA8-E38C526E793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449" t="12839" r="15332" b="12984"/>
          <a:stretch/>
        </p:blipFill>
        <p:spPr bwMode="auto">
          <a:xfrm>
            <a:off x="581911" y="3545771"/>
            <a:ext cx="214337" cy="23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24 Drawing Of The Green Check Mark Stamp Illustrations &amp;amp; Clip Art - iStock">
            <a:extLst>
              <a:ext uri="{FF2B5EF4-FFF2-40B4-BE49-F238E27FC236}">
                <a16:creationId xmlns:a16="http://schemas.microsoft.com/office/drawing/2014/main" id="{6BD99984-11FF-4CD7-A830-41D2992AE935}"/>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449" t="12839" r="15332" b="12984"/>
          <a:stretch/>
        </p:blipFill>
        <p:spPr bwMode="auto">
          <a:xfrm>
            <a:off x="581911" y="3790978"/>
            <a:ext cx="214337" cy="2330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24 Drawing Of The Green Check Mark Stamp Illustrations &amp;amp; Clip Art - iStock">
            <a:extLst>
              <a:ext uri="{FF2B5EF4-FFF2-40B4-BE49-F238E27FC236}">
                <a16:creationId xmlns:a16="http://schemas.microsoft.com/office/drawing/2014/main" id="{AE9D2ABA-E54B-47BA-8183-163F24827C6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449" t="12839" r="15332" b="12984"/>
          <a:stretch/>
        </p:blipFill>
        <p:spPr bwMode="auto">
          <a:xfrm>
            <a:off x="581910" y="4024323"/>
            <a:ext cx="214337" cy="2330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24 Drawing Of The Green Check Mark Stamp Illustrations &amp;amp; Clip Art - iStock">
            <a:extLst>
              <a:ext uri="{FF2B5EF4-FFF2-40B4-BE49-F238E27FC236}">
                <a16:creationId xmlns:a16="http://schemas.microsoft.com/office/drawing/2014/main" id="{3CD2728F-B1D8-4AA8-859E-12A4B90BCF7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449" t="12839" r="15332" b="12984"/>
          <a:stretch/>
        </p:blipFill>
        <p:spPr bwMode="auto">
          <a:xfrm>
            <a:off x="581910" y="5040661"/>
            <a:ext cx="214337" cy="2330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24 Drawing Of The Green Check Mark Stamp Illustrations &amp;amp; Clip Art - iStock">
            <a:extLst>
              <a:ext uri="{FF2B5EF4-FFF2-40B4-BE49-F238E27FC236}">
                <a16:creationId xmlns:a16="http://schemas.microsoft.com/office/drawing/2014/main" id="{EF7C17F8-B661-4439-BCA4-CC5F52A68DB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449" t="12839" r="15332" b="12984"/>
          <a:stretch/>
        </p:blipFill>
        <p:spPr bwMode="auto">
          <a:xfrm>
            <a:off x="581910" y="5285868"/>
            <a:ext cx="214337" cy="2330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24 Drawing Of The Green Check Mark Stamp Illustrations &amp;amp; Clip Art - iStock">
            <a:extLst>
              <a:ext uri="{FF2B5EF4-FFF2-40B4-BE49-F238E27FC236}">
                <a16:creationId xmlns:a16="http://schemas.microsoft.com/office/drawing/2014/main" id="{2D10AD32-793D-4C4F-AD28-69B088023B0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449" t="12839" r="15332" b="12984"/>
          <a:stretch/>
        </p:blipFill>
        <p:spPr bwMode="auto">
          <a:xfrm>
            <a:off x="581909" y="5519213"/>
            <a:ext cx="214337" cy="2330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24 Drawing Of The Green Check Mark Stamp Illustrations &amp;amp; Clip Art - iStock">
            <a:extLst>
              <a:ext uri="{FF2B5EF4-FFF2-40B4-BE49-F238E27FC236}">
                <a16:creationId xmlns:a16="http://schemas.microsoft.com/office/drawing/2014/main" id="{B23A276D-680C-4214-B8CE-3A9C7AD10A3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449" t="12839" r="15332" b="12984"/>
          <a:stretch/>
        </p:blipFill>
        <p:spPr bwMode="auto">
          <a:xfrm>
            <a:off x="583067" y="2301898"/>
            <a:ext cx="214337" cy="2330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24 Drawing Of The Green Check Mark Stamp Illustrations &amp;amp; Clip Art - iStock">
            <a:extLst>
              <a:ext uri="{FF2B5EF4-FFF2-40B4-BE49-F238E27FC236}">
                <a16:creationId xmlns:a16="http://schemas.microsoft.com/office/drawing/2014/main" id="{312846CC-E378-4288-98FF-2CCB438961F5}"/>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449" t="12839" r="15332" b="12984"/>
          <a:stretch/>
        </p:blipFill>
        <p:spPr bwMode="auto">
          <a:xfrm>
            <a:off x="583067" y="2547105"/>
            <a:ext cx="214337" cy="2330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24 Drawing Of The Green Check Mark Stamp Illustrations &amp;amp; Clip Art - iStock">
            <a:extLst>
              <a:ext uri="{FF2B5EF4-FFF2-40B4-BE49-F238E27FC236}">
                <a16:creationId xmlns:a16="http://schemas.microsoft.com/office/drawing/2014/main" id="{77086C7B-EB97-4BE1-A128-A0320B4FB06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449" t="12839" r="15332" b="12984"/>
          <a:stretch/>
        </p:blipFill>
        <p:spPr bwMode="auto">
          <a:xfrm>
            <a:off x="583066" y="2780450"/>
            <a:ext cx="214337" cy="233051"/>
          </a:xfrm>
          <a:prstGeom prst="rect">
            <a:avLst/>
          </a:prstGeom>
          <a:noFill/>
          <a:extLst>
            <a:ext uri="{909E8E84-426E-40DD-AFC4-6F175D3DCCD1}">
              <a14:hiddenFill xmlns:a14="http://schemas.microsoft.com/office/drawing/2010/main">
                <a:solidFill>
                  <a:srgbClr val="FFFFFF"/>
                </a:solidFill>
              </a14:hiddenFill>
            </a:ext>
          </a:extLst>
        </p:spPr>
      </p:pic>
      <p:sp>
        <p:nvSpPr>
          <p:cNvPr id="24" name="Slide Number Placeholder 8">
            <a:extLst>
              <a:ext uri="{FF2B5EF4-FFF2-40B4-BE49-F238E27FC236}">
                <a16:creationId xmlns:a16="http://schemas.microsoft.com/office/drawing/2014/main" id="{35E40895-DB51-4C9D-88F9-5C352896F6E0}"/>
              </a:ext>
            </a:extLst>
          </p:cNvPr>
          <p:cNvSpPr txBox="1">
            <a:spLocks/>
          </p:cNvSpPr>
          <p:nvPr/>
        </p:nvSpPr>
        <p:spPr>
          <a:xfrm>
            <a:off x="11551257" y="6505437"/>
            <a:ext cx="672548" cy="365125"/>
          </a:xfrm>
          <a:prstGeom prst="rect">
            <a:avLst/>
          </a:prstGeom>
        </p:spPr>
        <p:txBody>
          <a:bodyPr/>
          <a:lstStyle>
            <a:defPPr>
              <a:defRPr lang="en-US"/>
            </a:defPPr>
            <a:lvl1pPr marL="0" algn="ctr" defTabSz="914400" rtl="0" eaLnBrk="1" latinLnBrk="0" hangingPunct="1">
              <a:defRPr sz="1000" kern="1200">
                <a:solidFill>
                  <a:schemeClr val="bg1">
                    <a:lumMod val="65000"/>
                  </a:schemeClr>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DFC05D-EEE3-104E-ADE1-014FDAD2B64C}" type="slidenum">
              <a:rPr lang="en-US" smtClean="0">
                <a:solidFill>
                  <a:schemeClr val="bg1"/>
                </a:solidFill>
                <a:latin typeface="+mn-lt"/>
              </a:rPr>
              <a:pPr/>
              <a:t>31</a:t>
            </a:fld>
            <a:endParaRPr lang="en-US" dirty="0">
              <a:solidFill>
                <a:schemeClr val="bg1"/>
              </a:solidFill>
              <a:latin typeface="+mn-lt"/>
            </a:endParaRPr>
          </a:p>
        </p:txBody>
      </p:sp>
      <p:pic>
        <p:nvPicPr>
          <p:cNvPr id="25" name="Picture 24" descr="A close up of a sign&#10;&#10;Description automatically generated">
            <a:extLst>
              <a:ext uri="{FF2B5EF4-FFF2-40B4-BE49-F238E27FC236}">
                <a16:creationId xmlns:a16="http://schemas.microsoft.com/office/drawing/2014/main" id="{0423531F-C4DD-4257-ACDA-86802A4E00CF}"/>
              </a:ext>
            </a:extLst>
          </p:cNvPr>
          <p:cNvPicPr>
            <a:picLocks noChangeAspect="1"/>
          </p:cNvPicPr>
          <p:nvPr/>
        </p:nvPicPr>
        <p:blipFill>
          <a:blip r:embed="rId4"/>
          <a:stretch>
            <a:fillRect/>
          </a:stretch>
        </p:blipFill>
        <p:spPr>
          <a:xfrm>
            <a:off x="11684890" y="6264320"/>
            <a:ext cx="394969" cy="359873"/>
          </a:xfrm>
          <a:prstGeom prst="rect">
            <a:avLst/>
          </a:prstGeom>
        </p:spPr>
      </p:pic>
    </p:spTree>
    <p:extLst>
      <p:ext uri="{BB962C8B-B14F-4D97-AF65-F5344CB8AC3E}">
        <p14:creationId xmlns:p14="http://schemas.microsoft.com/office/powerpoint/2010/main" val="4243468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Actionable Steps</a:t>
            </a:r>
            <a:endParaRPr lang="en-SG" dirty="0">
              <a:ln>
                <a:solidFill>
                  <a:schemeClr val="bg1"/>
                </a:solidFill>
              </a:ln>
              <a:solidFill>
                <a:schemeClr val="bg1"/>
              </a:solidFill>
            </a:endParaRPr>
          </a:p>
        </p:txBody>
      </p:sp>
      <p:grpSp>
        <p:nvGrpSpPr>
          <p:cNvPr id="24" name="Group 23">
            <a:extLst>
              <a:ext uri="{FF2B5EF4-FFF2-40B4-BE49-F238E27FC236}">
                <a16:creationId xmlns:a16="http://schemas.microsoft.com/office/drawing/2014/main" id="{C0DCEA31-7D08-4D45-8D5D-4EF86C4AAE5F}"/>
              </a:ext>
            </a:extLst>
          </p:cNvPr>
          <p:cNvGrpSpPr/>
          <p:nvPr/>
        </p:nvGrpSpPr>
        <p:grpSpPr>
          <a:xfrm>
            <a:off x="599421" y="1689904"/>
            <a:ext cx="10685895" cy="5041744"/>
            <a:chOff x="159584" y="1238698"/>
            <a:chExt cx="11933758" cy="5493262"/>
          </a:xfrm>
        </p:grpSpPr>
        <p:pic>
          <p:nvPicPr>
            <p:cNvPr id="25" name="Picture 2" descr="Data Points Icons - Download Free Vector Icons | Noun Project">
              <a:extLst>
                <a:ext uri="{FF2B5EF4-FFF2-40B4-BE49-F238E27FC236}">
                  <a16:creationId xmlns:a16="http://schemas.microsoft.com/office/drawing/2014/main" id="{1DB5C13E-792F-467A-BDC0-713F8EDBE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176" b="22903"/>
            <a:stretch/>
          </p:blipFill>
          <p:spPr bwMode="auto">
            <a:xfrm>
              <a:off x="2817748" y="1685969"/>
              <a:ext cx="1080000" cy="54994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Green initiatives Stock Vectors, Royalty Free Green initiatives  Illustrations | Depositphotos®">
              <a:extLst>
                <a:ext uri="{FF2B5EF4-FFF2-40B4-BE49-F238E27FC236}">
                  <a16:creationId xmlns:a16="http://schemas.microsoft.com/office/drawing/2014/main" id="{6FD2F7E5-1BD9-448D-AB18-9B606D045EC0}"/>
                </a:ext>
              </a:extLst>
            </p:cNvPr>
            <p:cNvPicPr>
              <a:picLocks noChangeAspect="1" noChangeArrowheads="1"/>
            </p:cNvPicPr>
            <p:nvPr/>
          </p:nvPicPr>
          <p:blipFill rotWithShape="1">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l="25584" t="11613" r="25638" b="32576"/>
            <a:stretch/>
          </p:blipFill>
          <p:spPr bwMode="auto">
            <a:xfrm>
              <a:off x="1085423" y="2769860"/>
              <a:ext cx="888383" cy="1080000"/>
            </a:xfrm>
            <a:prstGeom prst="rect">
              <a:avLst/>
            </a:prstGeom>
            <a:noFill/>
            <a:extLst>
              <a:ext uri="{909E8E84-426E-40DD-AFC4-6F175D3DCCD1}">
                <a14:hiddenFill xmlns:a14="http://schemas.microsoft.com/office/drawing/2010/main">
                  <a:solidFill>
                    <a:srgbClr val="FFFFFF"/>
                  </a:solidFill>
                </a14:hiddenFill>
              </a:ext>
            </a:extLst>
          </p:spPr>
        </p:pic>
        <p:sp>
          <p:nvSpPr>
            <p:cNvPr id="30" name="Title 2">
              <a:extLst>
                <a:ext uri="{FF2B5EF4-FFF2-40B4-BE49-F238E27FC236}">
                  <a16:creationId xmlns:a16="http://schemas.microsoft.com/office/drawing/2014/main" id="{BF96508E-2FA4-4A18-AD17-CD6887525322}"/>
                </a:ext>
              </a:extLst>
            </p:cNvPr>
            <p:cNvSpPr txBox="1">
              <a:spLocks/>
            </p:cNvSpPr>
            <p:nvPr/>
          </p:nvSpPr>
          <p:spPr>
            <a:xfrm>
              <a:off x="159584" y="3865980"/>
              <a:ext cx="2740060" cy="467064"/>
            </a:xfrm>
            <a:prstGeom prst="rect">
              <a:avLst/>
            </a:prstGeom>
          </p:spPr>
          <p:txBody>
            <a:bodyPr vert="horz" lIns="91440" tIns="45721" rIns="91440" bIns="45721" rtlCol="0" anchor="ctr">
              <a:noAutofit/>
            </a:bodyPr>
            <a:lstStyle>
              <a:lvl1pPr algn="l" defTabSz="742950" rtl="0" eaLnBrk="1" latinLnBrk="0" hangingPunct="1">
                <a:lnSpc>
                  <a:spcPct val="90000"/>
                </a:lnSpc>
                <a:spcBef>
                  <a:spcPct val="0"/>
                </a:spcBef>
                <a:buNone/>
                <a:defRPr sz="3575" kern="1200">
                  <a:solidFill>
                    <a:schemeClr val="tx1"/>
                  </a:solidFill>
                  <a:latin typeface="+mj-lt"/>
                  <a:ea typeface="+mj-ea"/>
                  <a:cs typeface="+mj-cs"/>
                </a:defRPr>
              </a:lvl1pPr>
            </a:lstStyle>
            <a:p>
              <a:pPr marL="0" marR="0" lvl="0" indent="0" algn="ctr" defTabSz="74295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j-ea"/>
                  <a:cs typeface="Calibri"/>
                </a:rPr>
                <a:t>Existing Green Initiatives</a:t>
              </a:r>
            </a:p>
            <a:p>
              <a:pPr marL="0" marR="0" lvl="0" indent="0" algn="ctr" defTabSz="74295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j-ea"/>
                  <a:cs typeface="Calibri"/>
                </a:rPr>
                <a:t>(Food Waste Management)</a:t>
              </a:r>
              <a:endParaRPr kumimoji="0" lang="en-SG" sz="1200" b="1" i="0" u="none" strike="noStrike" kern="1200" cap="none" spc="0" normalizeH="0" baseline="0" noProof="0" dirty="0">
                <a:ln>
                  <a:noFill/>
                </a:ln>
                <a:solidFill>
                  <a:prstClr val="black"/>
                </a:solidFill>
                <a:effectLst/>
                <a:uLnTx/>
                <a:uFillTx/>
                <a:latin typeface="Calibri" panose="020F0502020204030204"/>
                <a:ea typeface="+mj-ea"/>
                <a:cs typeface="Calibri"/>
              </a:endParaRPr>
            </a:p>
          </p:txBody>
        </p:sp>
        <p:sp>
          <p:nvSpPr>
            <p:cNvPr id="31" name="Title 2">
              <a:extLst>
                <a:ext uri="{FF2B5EF4-FFF2-40B4-BE49-F238E27FC236}">
                  <a16:creationId xmlns:a16="http://schemas.microsoft.com/office/drawing/2014/main" id="{D64EEC18-B523-475D-9C9E-B9CD99AF4ACF}"/>
                </a:ext>
              </a:extLst>
            </p:cNvPr>
            <p:cNvSpPr txBox="1">
              <a:spLocks/>
            </p:cNvSpPr>
            <p:nvPr/>
          </p:nvSpPr>
          <p:spPr>
            <a:xfrm>
              <a:off x="1422592" y="2544279"/>
              <a:ext cx="3823854" cy="467064"/>
            </a:xfrm>
            <a:prstGeom prst="rect">
              <a:avLst/>
            </a:prstGeom>
          </p:spPr>
          <p:txBody>
            <a:bodyPr vert="horz" lIns="91440" tIns="45721" rIns="91440" bIns="45721" rtlCol="0" anchor="ctr">
              <a:noAutofit/>
            </a:bodyPr>
            <a:lstStyle>
              <a:lvl1pPr algn="l" defTabSz="742950" rtl="0" eaLnBrk="1" latinLnBrk="0" hangingPunct="1">
                <a:lnSpc>
                  <a:spcPct val="90000"/>
                </a:lnSpc>
                <a:spcBef>
                  <a:spcPct val="0"/>
                </a:spcBef>
                <a:buNone/>
                <a:defRPr sz="3575" kern="1200">
                  <a:solidFill>
                    <a:schemeClr val="tx1"/>
                  </a:solidFill>
                  <a:latin typeface="+mj-lt"/>
                  <a:ea typeface="+mj-ea"/>
                  <a:cs typeface="+mj-cs"/>
                </a:defRPr>
              </a:lvl1pPr>
            </a:lstStyle>
            <a:p>
              <a:pPr marL="0" marR="0" lvl="0" indent="0" algn="ctr" defTabSz="74295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j-ea"/>
                  <a:cs typeface="Calibri"/>
                </a:rPr>
                <a:t>Identify Current </a:t>
              </a:r>
            </a:p>
            <a:p>
              <a:pPr marL="0" marR="0" lvl="0" indent="0" algn="ctr" defTabSz="74295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j-ea"/>
                  <a:cs typeface="Calibri"/>
                </a:rPr>
                <a:t>Data Points</a:t>
              </a:r>
              <a:endParaRPr kumimoji="0" lang="en-SG" sz="1200" b="1" i="0" u="none" strike="noStrike" kern="1200" cap="none" spc="0" normalizeH="0" baseline="0" noProof="0" dirty="0">
                <a:ln>
                  <a:noFill/>
                </a:ln>
                <a:solidFill>
                  <a:prstClr val="black"/>
                </a:solidFill>
                <a:effectLst/>
                <a:uLnTx/>
                <a:uFillTx/>
                <a:latin typeface="Calibri" panose="020F0502020204030204"/>
                <a:ea typeface="+mj-ea"/>
                <a:cs typeface="Calibri"/>
              </a:endParaRPr>
            </a:p>
          </p:txBody>
        </p:sp>
        <p:pic>
          <p:nvPicPr>
            <p:cNvPr id="32" name="Picture 6" descr="Platform Icons - Download Free Vector Icons | Noun Project">
              <a:extLst>
                <a:ext uri="{FF2B5EF4-FFF2-40B4-BE49-F238E27FC236}">
                  <a16:creationId xmlns:a16="http://schemas.microsoft.com/office/drawing/2014/main" id="{83E7C313-DBA4-4F0F-B11B-11886A9425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3780" y="2757085"/>
              <a:ext cx="1940478" cy="1940478"/>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nector: Elbow 32">
              <a:extLst>
                <a:ext uri="{FF2B5EF4-FFF2-40B4-BE49-F238E27FC236}">
                  <a16:creationId xmlns:a16="http://schemas.microsoft.com/office/drawing/2014/main" id="{AC3295D1-FA15-40AD-A226-B8EBDD457244}"/>
                </a:ext>
              </a:extLst>
            </p:cNvPr>
            <p:cNvCxnSpPr>
              <a:cxnSpLocks/>
              <a:stCxn id="25" idx="3"/>
              <a:endCxn id="32" idx="1"/>
            </p:cNvCxnSpPr>
            <p:nvPr/>
          </p:nvCxnSpPr>
          <p:spPr>
            <a:xfrm>
              <a:off x="3897748" y="1960942"/>
              <a:ext cx="886032" cy="17663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itle 2">
              <a:extLst>
                <a:ext uri="{FF2B5EF4-FFF2-40B4-BE49-F238E27FC236}">
                  <a16:creationId xmlns:a16="http://schemas.microsoft.com/office/drawing/2014/main" id="{75B5C079-A25E-4B22-B55B-B03C58F9C23E}"/>
                </a:ext>
              </a:extLst>
            </p:cNvPr>
            <p:cNvSpPr txBox="1">
              <a:spLocks/>
            </p:cNvSpPr>
            <p:nvPr/>
          </p:nvSpPr>
          <p:spPr>
            <a:xfrm>
              <a:off x="4459659" y="4600709"/>
              <a:ext cx="2569911" cy="403127"/>
            </a:xfrm>
            <a:prstGeom prst="rect">
              <a:avLst/>
            </a:prstGeom>
          </p:spPr>
          <p:txBody>
            <a:bodyPr vert="horz" lIns="91440" tIns="45721" rIns="91440" bIns="45721" rtlCol="0" anchor="ctr">
              <a:noAutofit/>
            </a:bodyPr>
            <a:lstStyle>
              <a:lvl1pPr algn="l" defTabSz="742950" rtl="0" eaLnBrk="1" latinLnBrk="0" hangingPunct="1">
                <a:lnSpc>
                  <a:spcPct val="90000"/>
                </a:lnSpc>
                <a:spcBef>
                  <a:spcPct val="0"/>
                </a:spcBef>
                <a:buNone/>
                <a:defRPr sz="3575" kern="1200">
                  <a:solidFill>
                    <a:schemeClr val="tx1"/>
                  </a:solidFill>
                  <a:latin typeface="+mj-lt"/>
                  <a:ea typeface="+mj-ea"/>
                  <a:cs typeface="+mj-cs"/>
                </a:defRPr>
              </a:lvl1pPr>
            </a:lstStyle>
            <a:p>
              <a:pPr marL="0" marR="0" lvl="0" indent="0" algn="ctr" defTabSz="74295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j-ea"/>
                  <a:cs typeface="Calibri"/>
                </a:rPr>
                <a:t>Food Waste Management</a:t>
              </a:r>
            </a:p>
            <a:p>
              <a:pPr marL="0" marR="0" lvl="0" indent="0" algn="ctr" defTabSz="74295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j-ea"/>
                  <a:cs typeface="Calibri"/>
                </a:rPr>
                <a:t>Platform</a:t>
              </a:r>
              <a:endParaRPr kumimoji="0" lang="en-SG" sz="1200" b="1" i="0" u="none" strike="noStrike" kern="1200" cap="none" spc="0" normalizeH="0" baseline="0" noProof="0" dirty="0">
                <a:ln>
                  <a:noFill/>
                </a:ln>
                <a:solidFill>
                  <a:prstClr val="black"/>
                </a:solidFill>
                <a:effectLst/>
                <a:uLnTx/>
                <a:uFillTx/>
                <a:latin typeface="Calibri" panose="020F0502020204030204"/>
                <a:ea typeface="+mj-ea"/>
                <a:cs typeface="Calibri"/>
              </a:endParaRPr>
            </a:p>
          </p:txBody>
        </p:sp>
        <p:pic>
          <p:nvPicPr>
            <p:cNvPr id="35" name="Picture 10" descr="Online chat icon png dashboard">
              <a:extLst>
                <a:ext uri="{FF2B5EF4-FFF2-40B4-BE49-F238E27FC236}">
                  <a16:creationId xmlns:a16="http://schemas.microsoft.com/office/drawing/2014/main" id="{B6952A29-3FFE-4FA1-BB39-9ADCA9248F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0269" y="1412399"/>
              <a:ext cx="1287250" cy="1080000"/>
            </a:xfrm>
            <a:prstGeom prst="rect">
              <a:avLst/>
            </a:prstGeom>
            <a:noFill/>
            <a:extLst>
              <a:ext uri="{909E8E84-426E-40DD-AFC4-6F175D3DCCD1}">
                <a14:hiddenFill xmlns:a14="http://schemas.microsoft.com/office/drawing/2010/main">
                  <a:solidFill>
                    <a:srgbClr val="FFFFFF"/>
                  </a:solidFill>
                </a14:hiddenFill>
              </a:ext>
            </a:extLst>
          </p:spPr>
        </p:pic>
        <p:sp>
          <p:nvSpPr>
            <p:cNvPr id="36" name="Title 2">
              <a:extLst>
                <a:ext uri="{FF2B5EF4-FFF2-40B4-BE49-F238E27FC236}">
                  <a16:creationId xmlns:a16="http://schemas.microsoft.com/office/drawing/2014/main" id="{BE749ADC-5D96-4D38-8B54-532995C075B8}"/>
                </a:ext>
              </a:extLst>
            </p:cNvPr>
            <p:cNvSpPr txBox="1">
              <a:spLocks/>
            </p:cNvSpPr>
            <p:nvPr/>
          </p:nvSpPr>
          <p:spPr>
            <a:xfrm>
              <a:off x="5544970" y="6264896"/>
              <a:ext cx="3823854" cy="467064"/>
            </a:xfrm>
            <a:prstGeom prst="rect">
              <a:avLst/>
            </a:prstGeom>
          </p:spPr>
          <p:txBody>
            <a:bodyPr vert="horz" lIns="91440" tIns="45721" rIns="91440" bIns="45721" rtlCol="0" anchor="ctr">
              <a:noAutofit/>
            </a:bodyPr>
            <a:lstStyle>
              <a:lvl1pPr algn="l" defTabSz="742950" rtl="0" eaLnBrk="1" latinLnBrk="0" hangingPunct="1">
                <a:lnSpc>
                  <a:spcPct val="90000"/>
                </a:lnSpc>
                <a:spcBef>
                  <a:spcPct val="0"/>
                </a:spcBef>
                <a:buNone/>
                <a:defRPr sz="3575" kern="1200">
                  <a:solidFill>
                    <a:schemeClr val="tx1"/>
                  </a:solidFill>
                  <a:latin typeface="+mj-lt"/>
                  <a:ea typeface="+mj-ea"/>
                  <a:cs typeface="+mj-cs"/>
                </a:defRPr>
              </a:lvl1pPr>
            </a:lstStyle>
            <a:p>
              <a:pPr marL="0" marR="0" lvl="0" indent="0" algn="ctr" defTabSz="74295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j-ea"/>
                  <a:cs typeface="Calibri"/>
                </a:rPr>
                <a:t>Implementation of </a:t>
              </a:r>
            </a:p>
            <a:p>
              <a:pPr marL="0" marR="0" lvl="0" indent="0" algn="ctr" defTabSz="74295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j-ea"/>
                  <a:cs typeface="Calibri"/>
                </a:rPr>
                <a:t>Solutions to Achieve KPIs</a:t>
              </a:r>
              <a:endParaRPr kumimoji="0" lang="en-SG" sz="1200" b="1" i="0" u="none" strike="noStrike" kern="1200" cap="none" spc="0" normalizeH="0" baseline="0" noProof="0" dirty="0">
                <a:ln>
                  <a:noFill/>
                </a:ln>
                <a:solidFill>
                  <a:prstClr val="black"/>
                </a:solidFill>
                <a:effectLst/>
                <a:uLnTx/>
                <a:uFillTx/>
                <a:latin typeface="Calibri" panose="020F0502020204030204"/>
                <a:ea typeface="+mj-ea"/>
                <a:cs typeface="Calibri"/>
              </a:endParaRPr>
            </a:p>
          </p:txBody>
        </p:sp>
        <p:pic>
          <p:nvPicPr>
            <p:cNvPr id="37" name="Picture 12" descr="Implementation Icons - Download Free Vector Icons | Noun Project">
              <a:extLst>
                <a:ext uri="{FF2B5EF4-FFF2-40B4-BE49-F238E27FC236}">
                  <a16:creationId xmlns:a16="http://schemas.microsoft.com/office/drawing/2014/main" id="{559400D4-45EE-410A-ACBC-B7B6C8B9B1AF}"/>
                </a:ext>
              </a:extLst>
            </p:cNvPr>
            <p:cNvPicPr>
              <a:picLocks noChangeAspect="1" noChangeArrowheads="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3894" y="5071211"/>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38" name="Title 2">
              <a:extLst>
                <a:ext uri="{FF2B5EF4-FFF2-40B4-BE49-F238E27FC236}">
                  <a16:creationId xmlns:a16="http://schemas.microsoft.com/office/drawing/2014/main" id="{87ABD4DB-6B53-420F-84E2-5DB9A07EA9D0}"/>
                </a:ext>
              </a:extLst>
            </p:cNvPr>
            <p:cNvSpPr txBox="1">
              <a:spLocks/>
            </p:cNvSpPr>
            <p:nvPr/>
          </p:nvSpPr>
          <p:spPr>
            <a:xfrm>
              <a:off x="5601967" y="2505334"/>
              <a:ext cx="3823854" cy="467064"/>
            </a:xfrm>
            <a:prstGeom prst="rect">
              <a:avLst/>
            </a:prstGeom>
          </p:spPr>
          <p:txBody>
            <a:bodyPr vert="horz" lIns="91440" tIns="45721" rIns="91440" bIns="45721" rtlCol="0" anchor="ctr">
              <a:noAutofit/>
            </a:bodyPr>
            <a:lstStyle>
              <a:lvl1pPr algn="l" defTabSz="742950" rtl="0" eaLnBrk="1" latinLnBrk="0" hangingPunct="1">
                <a:lnSpc>
                  <a:spcPct val="90000"/>
                </a:lnSpc>
                <a:spcBef>
                  <a:spcPct val="0"/>
                </a:spcBef>
                <a:buNone/>
                <a:defRPr sz="3575" kern="1200">
                  <a:solidFill>
                    <a:schemeClr val="tx1"/>
                  </a:solidFill>
                  <a:latin typeface="+mj-lt"/>
                  <a:ea typeface="+mj-ea"/>
                  <a:cs typeface="+mj-cs"/>
                </a:defRPr>
              </a:lvl1pPr>
            </a:lstStyle>
            <a:p>
              <a:pPr marL="0" marR="0" lvl="0" indent="0" algn="ctr" defTabSz="74295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j-ea"/>
                  <a:cs typeface="Calibri"/>
                </a:rPr>
                <a:t>Data Analytics &amp; </a:t>
              </a:r>
            </a:p>
            <a:p>
              <a:pPr marL="0" marR="0" lvl="0" indent="0" algn="ctr" defTabSz="74295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j-ea"/>
                  <a:cs typeface="Calibri"/>
                </a:rPr>
                <a:t>Identify Gaps</a:t>
              </a:r>
              <a:endParaRPr kumimoji="0" lang="en-SG" sz="1200" b="1" i="0" u="none" strike="noStrike" kern="1200" cap="none" spc="0" normalizeH="0" baseline="0" noProof="0" dirty="0">
                <a:ln>
                  <a:noFill/>
                </a:ln>
                <a:solidFill>
                  <a:prstClr val="black"/>
                </a:solidFill>
                <a:effectLst/>
                <a:uLnTx/>
                <a:uFillTx/>
                <a:latin typeface="Calibri" panose="020F0502020204030204"/>
                <a:ea typeface="+mj-ea"/>
                <a:cs typeface="Calibri"/>
              </a:endParaRPr>
            </a:p>
          </p:txBody>
        </p:sp>
        <p:cxnSp>
          <p:nvCxnSpPr>
            <p:cNvPr id="39" name="Connector: Elbow 38">
              <a:extLst>
                <a:ext uri="{FF2B5EF4-FFF2-40B4-BE49-F238E27FC236}">
                  <a16:creationId xmlns:a16="http://schemas.microsoft.com/office/drawing/2014/main" id="{D7EA0972-0800-4B5B-BD0A-D9455C7AA759}"/>
                </a:ext>
              </a:extLst>
            </p:cNvPr>
            <p:cNvCxnSpPr>
              <a:cxnSpLocks/>
              <a:stCxn id="26" idx="0"/>
              <a:endCxn id="25" idx="1"/>
            </p:cNvCxnSpPr>
            <p:nvPr/>
          </p:nvCxnSpPr>
          <p:spPr>
            <a:xfrm rot="5400000" flipH="1" flipV="1">
              <a:off x="1769222" y="1721335"/>
              <a:ext cx="808918" cy="12881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itle 2">
              <a:extLst>
                <a:ext uri="{FF2B5EF4-FFF2-40B4-BE49-F238E27FC236}">
                  <a16:creationId xmlns:a16="http://schemas.microsoft.com/office/drawing/2014/main" id="{B00D317A-79EC-4CD5-A03E-B384A633DFBD}"/>
                </a:ext>
              </a:extLst>
            </p:cNvPr>
            <p:cNvSpPr txBox="1">
              <a:spLocks/>
            </p:cNvSpPr>
            <p:nvPr/>
          </p:nvSpPr>
          <p:spPr>
            <a:xfrm>
              <a:off x="223630" y="2141031"/>
              <a:ext cx="1926803" cy="467064"/>
            </a:xfrm>
            <a:prstGeom prst="rect">
              <a:avLst/>
            </a:prstGeom>
          </p:spPr>
          <p:txBody>
            <a:bodyPr vert="horz" lIns="91440" tIns="45721" rIns="91440" bIns="45721" rtlCol="0" anchor="ctr">
              <a:noAutofit/>
            </a:bodyPr>
            <a:lstStyle>
              <a:lvl1pPr algn="l" defTabSz="742950" rtl="0" eaLnBrk="1" latinLnBrk="0" hangingPunct="1">
                <a:lnSpc>
                  <a:spcPct val="90000"/>
                </a:lnSpc>
                <a:spcBef>
                  <a:spcPct val="0"/>
                </a:spcBef>
                <a:buNone/>
                <a:defRPr sz="3575" kern="1200">
                  <a:solidFill>
                    <a:schemeClr val="tx1"/>
                  </a:solidFill>
                  <a:latin typeface="+mj-lt"/>
                  <a:ea typeface="+mj-ea"/>
                  <a:cs typeface="+mj-cs"/>
                </a:defRPr>
              </a:lvl1pPr>
            </a:lstStyle>
            <a:p>
              <a:pPr marL="0" marR="0" lvl="0" indent="0" algn="ctr" defTabSz="74295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j-ea"/>
                  <a:cs typeface="Calibri"/>
                </a:rPr>
                <a:t>Yes</a:t>
              </a:r>
              <a:endParaRPr kumimoji="0" lang="en-SG" sz="1200" b="1" i="0" u="none" strike="noStrike" kern="1200" cap="none" spc="0" normalizeH="0" baseline="0" noProof="0" dirty="0">
                <a:ln>
                  <a:noFill/>
                </a:ln>
                <a:solidFill>
                  <a:prstClr val="black"/>
                </a:solidFill>
                <a:effectLst/>
                <a:uLnTx/>
                <a:uFillTx/>
                <a:latin typeface="Calibri" panose="020F0502020204030204"/>
                <a:ea typeface="+mj-ea"/>
                <a:cs typeface="Calibri"/>
              </a:endParaRPr>
            </a:p>
          </p:txBody>
        </p:sp>
        <p:cxnSp>
          <p:nvCxnSpPr>
            <p:cNvPr id="41" name="Straight Arrow Connector 32">
              <a:extLst>
                <a:ext uri="{FF2B5EF4-FFF2-40B4-BE49-F238E27FC236}">
                  <a16:creationId xmlns:a16="http://schemas.microsoft.com/office/drawing/2014/main" id="{EF6AFE5C-6244-4F4B-A972-A4B6D5CE8E2F}"/>
                </a:ext>
              </a:extLst>
            </p:cNvPr>
            <p:cNvCxnSpPr>
              <a:cxnSpLocks/>
              <a:stCxn id="44" idx="2"/>
              <a:endCxn id="60" idx="1"/>
            </p:cNvCxnSpPr>
            <p:nvPr/>
          </p:nvCxnSpPr>
          <p:spPr>
            <a:xfrm rot="16200000" flipH="1">
              <a:off x="1832335" y="4510441"/>
              <a:ext cx="857583" cy="13579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697C647-5D3A-4B74-B09A-48F9A949F0D3}"/>
                </a:ext>
              </a:extLst>
            </p:cNvPr>
            <p:cNvCxnSpPr>
              <a:cxnSpLocks/>
              <a:stCxn id="60" idx="0"/>
              <a:endCxn id="31" idx="2"/>
            </p:cNvCxnSpPr>
            <p:nvPr/>
          </p:nvCxnSpPr>
          <p:spPr>
            <a:xfrm flipH="1" flipV="1">
              <a:off x="3334519" y="3011343"/>
              <a:ext cx="4756" cy="2066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F953AE0-15DC-41C0-9B17-99292E284952}"/>
                </a:ext>
              </a:extLst>
            </p:cNvPr>
            <p:cNvSpPr/>
            <p:nvPr/>
          </p:nvSpPr>
          <p:spPr>
            <a:xfrm>
              <a:off x="312550" y="434196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endParaRPr kumimoji="0" lang="en-SG"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Title 2">
              <a:extLst>
                <a:ext uri="{FF2B5EF4-FFF2-40B4-BE49-F238E27FC236}">
                  <a16:creationId xmlns:a16="http://schemas.microsoft.com/office/drawing/2014/main" id="{68FEC218-99CB-4293-87C7-7E6D9E4EE074}"/>
                </a:ext>
              </a:extLst>
            </p:cNvPr>
            <p:cNvSpPr txBox="1">
              <a:spLocks/>
            </p:cNvSpPr>
            <p:nvPr/>
          </p:nvSpPr>
          <p:spPr>
            <a:xfrm>
              <a:off x="618772" y="4293539"/>
              <a:ext cx="1926803" cy="467064"/>
            </a:xfrm>
            <a:prstGeom prst="rect">
              <a:avLst/>
            </a:prstGeom>
          </p:spPr>
          <p:txBody>
            <a:bodyPr vert="horz" lIns="91440" tIns="45721" rIns="91440" bIns="45721" rtlCol="0" anchor="ctr">
              <a:noAutofit/>
            </a:bodyPr>
            <a:lstStyle>
              <a:lvl1pPr algn="l" defTabSz="742950" rtl="0" eaLnBrk="1" latinLnBrk="0" hangingPunct="1">
                <a:lnSpc>
                  <a:spcPct val="90000"/>
                </a:lnSpc>
                <a:spcBef>
                  <a:spcPct val="0"/>
                </a:spcBef>
                <a:buNone/>
                <a:defRPr sz="3575" kern="1200">
                  <a:solidFill>
                    <a:schemeClr val="tx1"/>
                  </a:solidFill>
                  <a:latin typeface="+mj-lt"/>
                  <a:ea typeface="+mj-ea"/>
                  <a:cs typeface="+mj-cs"/>
                </a:defRPr>
              </a:lvl1pPr>
            </a:lstStyle>
            <a:p>
              <a:pPr marL="0" marR="0" lvl="0" indent="0" algn="ctr" defTabSz="74295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j-ea"/>
                  <a:cs typeface="Calibri"/>
                </a:rPr>
                <a:t>Existing system to collect data</a:t>
              </a:r>
              <a:endParaRPr kumimoji="0" lang="en-SG" sz="1200" b="1" i="0" u="none" strike="noStrike" kern="1200" cap="none" spc="0" normalizeH="0" baseline="0" noProof="0" dirty="0">
                <a:ln>
                  <a:noFill/>
                </a:ln>
                <a:solidFill>
                  <a:prstClr val="black"/>
                </a:solidFill>
                <a:effectLst/>
                <a:uLnTx/>
                <a:uFillTx/>
                <a:latin typeface="Calibri" panose="020F0502020204030204"/>
                <a:ea typeface="+mj-ea"/>
                <a:cs typeface="Calibri"/>
              </a:endParaRPr>
            </a:p>
          </p:txBody>
        </p:sp>
        <p:cxnSp>
          <p:nvCxnSpPr>
            <p:cNvPr id="45" name="Connector: Elbow 44">
              <a:extLst>
                <a:ext uri="{FF2B5EF4-FFF2-40B4-BE49-F238E27FC236}">
                  <a16:creationId xmlns:a16="http://schemas.microsoft.com/office/drawing/2014/main" id="{C77167F8-5725-4FA0-984D-0968F305F86E}"/>
                </a:ext>
              </a:extLst>
            </p:cNvPr>
            <p:cNvCxnSpPr>
              <a:cxnSpLocks/>
              <a:stCxn id="32" idx="0"/>
              <a:endCxn id="35" idx="1"/>
            </p:cNvCxnSpPr>
            <p:nvPr/>
          </p:nvCxnSpPr>
          <p:spPr>
            <a:xfrm rot="5400000" flipH="1" flipV="1">
              <a:off x="5909801" y="1796617"/>
              <a:ext cx="804686" cy="11162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Picture 2" descr="Simulation Icon Images, Stock Photos &amp;amp; Vectors | Shutterstock">
              <a:extLst>
                <a:ext uri="{FF2B5EF4-FFF2-40B4-BE49-F238E27FC236}">
                  <a16:creationId xmlns:a16="http://schemas.microsoft.com/office/drawing/2014/main" id="{3E629899-C6A1-43D8-ACDB-4129BCDFEEAB}"/>
                </a:ext>
              </a:extLst>
            </p:cNvPr>
            <p:cNvPicPr>
              <a:picLocks noChangeAspect="1" noChangeArrowheads="1"/>
            </p:cNvPicPr>
            <p:nvPr/>
          </p:nvPicPr>
          <p:blipFill rotWithShape="1">
            <a:blip r:embed="rId8">
              <a:clrChange>
                <a:clrFrom>
                  <a:srgbClr val="FFFEFF"/>
                </a:clrFrom>
                <a:clrTo>
                  <a:srgbClr val="FFFEFF">
                    <a:alpha val="0"/>
                  </a:srgbClr>
                </a:clrTo>
              </a:clrChange>
              <a:biLevel thresh="75000"/>
              <a:extLst>
                <a:ext uri="{28A0092B-C50C-407E-A947-70E740481C1C}">
                  <a14:useLocalDpi xmlns:a14="http://schemas.microsoft.com/office/drawing/2010/main" val="0"/>
                </a:ext>
              </a:extLst>
            </a:blip>
            <a:srcRect l="23898" t="19504" r="24020" b="36394"/>
            <a:stretch/>
          </p:blipFill>
          <p:spPr bwMode="auto">
            <a:xfrm>
              <a:off x="8656723" y="3094108"/>
              <a:ext cx="1184344" cy="1080000"/>
            </a:xfrm>
            <a:prstGeom prst="rect">
              <a:avLst/>
            </a:prstGeom>
            <a:noFill/>
            <a:extLst>
              <a:ext uri="{909E8E84-426E-40DD-AFC4-6F175D3DCCD1}">
                <a14:hiddenFill xmlns:a14="http://schemas.microsoft.com/office/drawing/2010/main">
                  <a:solidFill>
                    <a:srgbClr val="FFFFFF"/>
                  </a:solidFill>
                </a14:hiddenFill>
              </a:ext>
            </a:extLst>
          </p:spPr>
        </p:pic>
        <p:sp>
          <p:nvSpPr>
            <p:cNvPr id="47" name="Title 2">
              <a:extLst>
                <a:ext uri="{FF2B5EF4-FFF2-40B4-BE49-F238E27FC236}">
                  <a16:creationId xmlns:a16="http://schemas.microsoft.com/office/drawing/2014/main" id="{73E64F8B-CE3A-4758-A1C8-5B2DEC0149EB}"/>
                </a:ext>
              </a:extLst>
            </p:cNvPr>
            <p:cNvSpPr txBox="1">
              <a:spLocks/>
            </p:cNvSpPr>
            <p:nvPr/>
          </p:nvSpPr>
          <p:spPr>
            <a:xfrm>
              <a:off x="8373522" y="4115772"/>
              <a:ext cx="1740897" cy="467064"/>
            </a:xfrm>
            <a:prstGeom prst="rect">
              <a:avLst/>
            </a:prstGeom>
          </p:spPr>
          <p:txBody>
            <a:bodyPr vert="horz" lIns="91440" tIns="45721" rIns="91440" bIns="45721" rtlCol="0" anchor="ctr">
              <a:noAutofit/>
            </a:bodyPr>
            <a:lstStyle>
              <a:lvl1pPr algn="l" defTabSz="742950" rtl="0" eaLnBrk="1" latinLnBrk="0" hangingPunct="1">
                <a:lnSpc>
                  <a:spcPct val="90000"/>
                </a:lnSpc>
                <a:spcBef>
                  <a:spcPct val="0"/>
                </a:spcBef>
                <a:buNone/>
                <a:defRPr sz="3575" kern="1200">
                  <a:solidFill>
                    <a:schemeClr val="tx1"/>
                  </a:solidFill>
                  <a:latin typeface="+mj-lt"/>
                  <a:ea typeface="+mj-ea"/>
                  <a:cs typeface="+mj-cs"/>
                </a:defRPr>
              </a:lvl1pPr>
            </a:lstStyle>
            <a:p>
              <a:pPr marL="0" marR="0" lvl="0" indent="0" algn="ctr" defTabSz="74295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j-ea"/>
                  <a:cs typeface="Calibri"/>
                </a:rPr>
                <a:t>Simulations &amp; </a:t>
              </a:r>
            </a:p>
            <a:p>
              <a:pPr marL="0" marR="0" lvl="0" indent="0" algn="ctr" defTabSz="74295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j-ea"/>
                  <a:cs typeface="Calibri"/>
                </a:rPr>
                <a:t>KPIs Settings</a:t>
              </a:r>
              <a:endParaRPr kumimoji="0" lang="en-SG" sz="1200" b="1" i="0" u="none" strike="noStrike" kern="1200" cap="none" spc="0" normalizeH="0" baseline="0" noProof="0" dirty="0">
                <a:ln>
                  <a:noFill/>
                </a:ln>
                <a:solidFill>
                  <a:prstClr val="black"/>
                </a:solidFill>
                <a:effectLst/>
                <a:uLnTx/>
                <a:uFillTx/>
                <a:latin typeface="Calibri" panose="020F0502020204030204"/>
                <a:ea typeface="+mj-ea"/>
                <a:cs typeface="Calibri"/>
              </a:endParaRPr>
            </a:p>
          </p:txBody>
        </p:sp>
        <p:cxnSp>
          <p:nvCxnSpPr>
            <p:cNvPr id="48" name="Connector: Elbow 47">
              <a:extLst>
                <a:ext uri="{FF2B5EF4-FFF2-40B4-BE49-F238E27FC236}">
                  <a16:creationId xmlns:a16="http://schemas.microsoft.com/office/drawing/2014/main" id="{53EE349F-2871-4DBD-BC83-0604EEF3B18A}"/>
                </a:ext>
              </a:extLst>
            </p:cNvPr>
            <p:cNvCxnSpPr>
              <a:cxnSpLocks/>
              <a:stCxn id="35" idx="3"/>
              <a:endCxn id="46" idx="0"/>
            </p:cNvCxnSpPr>
            <p:nvPr/>
          </p:nvCxnSpPr>
          <p:spPr>
            <a:xfrm>
              <a:off x="8157519" y="1952399"/>
              <a:ext cx="1091376" cy="11417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6F8297A5-F3F5-4FD5-8852-FDE0003BDA08}"/>
                </a:ext>
              </a:extLst>
            </p:cNvPr>
            <p:cNvCxnSpPr>
              <a:cxnSpLocks/>
              <a:stCxn id="47" idx="2"/>
              <a:endCxn id="37" idx="3"/>
            </p:cNvCxnSpPr>
            <p:nvPr/>
          </p:nvCxnSpPr>
          <p:spPr>
            <a:xfrm rot="5400000">
              <a:off x="8134746" y="4501985"/>
              <a:ext cx="1028375" cy="11900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047B570A-2963-4CCE-8046-B6D3FF246ACD}"/>
                </a:ext>
              </a:extLst>
            </p:cNvPr>
            <p:cNvSpPr/>
            <p:nvPr/>
          </p:nvSpPr>
          <p:spPr>
            <a:xfrm>
              <a:off x="2366961" y="1287121"/>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2</a:t>
              </a:r>
              <a:endParaRPr kumimoji="0" lang="en-SG"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Title 2">
              <a:extLst>
                <a:ext uri="{FF2B5EF4-FFF2-40B4-BE49-F238E27FC236}">
                  <a16:creationId xmlns:a16="http://schemas.microsoft.com/office/drawing/2014/main" id="{7DD45420-D466-453E-BB5C-A09FDD4BF8B8}"/>
                </a:ext>
              </a:extLst>
            </p:cNvPr>
            <p:cNvSpPr txBox="1">
              <a:spLocks/>
            </p:cNvSpPr>
            <p:nvPr/>
          </p:nvSpPr>
          <p:spPr>
            <a:xfrm>
              <a:off x="2673183" y="1238698"/>
              <a:ext cx="1926803" cy="467064"/>
            </a:xfrm>
            <a:prstGeom prst="rect">
              <a:avLst/>
            </a:prstGeom>
          </p:spPr>
          <p:txBody>
            <a:bodyPr vert="horz" lIns="91440" tIns="45721" rIns="91440" bIns="45721" rtlCol="0" anchor="ctr">
              <a:noAutofit/>
            </a:bodyPr>
            <a:lstStyle>
              <a:lvl1pPr algn="l" defTabSz="742950" rtl="0" eaLnBrk="1" latinLnBrk="0" hangingPunct="1">
                <a:lnSpc>
                  <a:spcPct val="90000"/>
                </a:lnSpc>
                <a:spcBef>
                  <a:spcPct val="0"/>
                </a:spcBef>
                <a:buNone/>
                <a:defRPr sz="3575" kern="1200">
                  <a:solidFill>
                    <a:schemeClr val="tx1"/>
                  </a:solidFill>
                  <a:latin typeface="+mj-lt"/>
                  <a:ea typeface="+mj-ea"/>
                  <a:cs typeface="+mj-cs"/>
                </a:defRPr>
              </a:lvl1pPr>
            </a:lstStyle>
            <a:p>
              <a:pPr marL="0" marR="0" lvl="0" indent="0" algn="ctr" defTabSz="74295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j-ea"/>
                  <a:cs typeface="Calibri"/>
                </a:rPr>
                <a:t>Identify key data points captured for analysis</a:t>
              </a:r>
              <a:endParaRPr kumimoji="0" lang="en-SG" sz="1200" b="1" i="0" u="none" strike="noStrike" kern="1200" cap="none" spc="0" normalizeH="0" baseline="0" noProof="0" dirty="0">
                <a:ln>
                  <a:noFill/>
                </a:ln>
                <a:solidFill>
                  <a:prstClr val="black"/>
                </a:solidFill>
                <a:effectLst/>
                <a:uLnTx/>
                <a:uFillTx/>
                <a:latin typeface="Calibri" panose="020F0502020204030204"/>
                <a:ea typeface="+mj-ea"/>
                <a:cs typeface="Calibri"/>
              </a:endParaRPr>
            </a:p>
          </p:txBody>
        </p:sp>
        <p:sp>
          <p:nvSpPr>
            <p:cNvPr id="52" name="Oval 51">
              <a:extLst>
                <a:ext uri="{FF2B5EF4-FFF2-40B4-BE49-F238E27FC236}">
                  <a16:creationId xmlns:a16="http://schemas.microsoft.com/office/drawing/2014/main" id="{7732614A-70CA-42F4-AC63-8EE0A3498AC6}"/>
                </a:ext>
              </a:extLst>
            </p:cNvPr>
            <p:cNvSpPr/>
            <p:nvPr/>
          </p:nvSpPr>
          <p:spPr>
            <a:xfrm>
              <a:off x="9860317" y="1653575"/>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a:t>
              </a:r>
              <a:endParaRPr kumimoji="0" lang="en-SG"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Title 2">
              <a:extLst>
                <a:ext uri="{FF2B5EF4-FFF2-40B4-BE49-F238E27FC236}">
                  <a16:creationId xmlns:a16="http://schemas.microsoft.com/office/drawing/2014/main" id="{6507D413-0339-41CA-B50B-635C734725D9}"/>
                </a:ext>
              </a:extLst>
            </p:cNvPr>
            <p:cNvSpPr txBox="1">
              <a:spLocks/>
            </p:cNvSpPr>
            <p:nvPr/>
          </p:nvSpPr>
          <p:spPr>
            <a:xfrm>
              <a:off x="10166539" y="1605152"/>
              <a:ext cx="1926803" cy="467064"/>
            </a:xfrm>
            <a:prstGeom prst="rect">
              <a:avLst/>
            </a:prstGeom>
          </p:spPr>
          <p:txBody>
            <a:bodyPr vert="horz" lIns="91440" tIns="45721" rIns="91440" bIns="45721" rtlCol="0" anchor="ctr">
              <a:noAutofit/>
            </a:bodyPr>
            <a:lstStyle>
              <a:lvl1pPr algn="l" defTabSz="742950" rtl="0" eaLnBrk="1" latinLnBrk="0" hangingPunct="1">
                <a:lnSpc>
                  <a:spcPct val="90000"/>
                </a:lnSpc>
                <a:spcBef>
                  <a:spcPct val="0"/>
                </a:spcBef>
                <a:buNone/>
                <a:defRPr sz="3575" kern="1200">
                  <a:solidFill>
                    <a:schemeClr val="tx1"/>
                  </a:solidFill>
                  <a:latin typeface="+mj-lt"/>
                  <a:ea typeface="+mj-ea"/>
                  <a:cs typeface="+mj-cs"/>
                </a:defRPr>
              </a:lvl1pPr>
            </a:lstStyle>
            <a:p>
              <a:pPr marL="0" marR="0" lvl="0" indent="0" algn="ctr" defTabSz="74295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prstClr val="black"/>
                  </a:solidFill>
                  <a:effectLst/>
                  <a:uLnTx/>
                  <a:uFillTx/>
                  <a:latin typeface="Calibri" panose="020F0502020204030204"/>
                  <a:ea typeface="+mj-ea"/>
                  <a:cs typeface="Calibri"/>
                </a:rPr>
                <a:t>Visualisation</a:t>
              </a:r>
              <a:r>
                <a:rPr kumimoji="0" lang="en-US" sz="1200" b="1" i="0" u="none" strike="noStrike" kern="1200" cap="none" spc="0" normalizeH="0" baseline="0" noProof="0" dirty="0">
                  <a:ln>
                    <a:noFill/>
                  </a:ln>
                  <a:solidFill>
                    <a:prstClr val="black"/>
                  </a:solidFill>
                  <a:effectLst/>
                  <a:uLnTx/>
                  <a:uFillTx/>
                  <a:latin typeface="Calibri" panose="020F0502020204030204"/>
                  <a:ea typeface="+mj-ea"/>
                  <a:cs typeface="Calibri"/>
                </a:rPr>
                <a:t> of data analysis to identify gaps</a:t>
              </a:r>
              <a:endParaRPr kumimoji="0" lang="en-SG" sz="1200" b="1" i="0" u="none" strike="noStrike" kern="1200" cap="none" spc="0" normalizeH="0" baseline="0" noProof="0" dirty="0">
                <a:ln>
                  <a:noFill/>
                </a:ln>
                <a:solidFill>
                  <a:prstClr val="black"/>
                </a:solidFill>
                <a:effectLst/>
                <a:uLnTx/>
                <a:uFillTx/>
                <a:latin typeface="Calibri" panose="020F0502020204030204"/>
                <a:ea typeface="+mj-ea"/>
                <a:cs typeface="Calibri"/>
              </a:endParaRPr>
            </a:p>
          </p:txBody>
        </p:sp>
        <p:sp>
          <p:nvSpPr>
            <p:cNvPr id="54" name="Oval 53">
              <a:extLst>
                <a:ext uri="{FF2B5EF4-FFF2-40B4-BE49-F238E27FC236}">
                  <a16:creationId xmlns:a16="http://schemas.microsoft.com/office/drawing/2014/main" id="{1D1878C7-077D-43FF-8AB8-2540073680E0}"/>
                </a:ext>
              </a:extLst>
            </p:cNvPr>
            <p:cNvSpPr/>
            <p:nvPr/>
          </p:nvSpPr>
          <p:spPr>
            <a:xfrm>
              <a:off x="9860317" y="367885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4</a:t>
              </a:r>
              <a:endParaRPr kumimoji="0" lang="en-SG"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Title 2">
              <a:extLst>
                <a:ext uri="{FF2B5EF4-FFF2-40B4-BE49-F238E27FC236}">
                  <a16:creationId xmlns:a16="http://schemas.microsoft.com/office/drawing/2014/main" id="{54BE6BD3-16C9-4672-949F-4591961EF8DA}"/>
                </a:ext>
              </a:extLst>
            </p:cNvPr>
            <p:cNvSpPr txBox="1">
              <a:spLocks/>
            </p:cNvSpPr>
            <p:nvPr/>
          </p:nvSpPr>
          <p:spPr>
            <a:xfrm>
              <a:off x="10166539" y="3630430"/>
              <a:ext cx="1926803" cy="467064"/>
            </a:xfrm>
            <a:prstGeom prst="rect">
              <a:avLst/>
            </a:prstGeom>
          </p:spPr>
          <p:txBody>
            <a:bodyPr vert="horz" lIns="91440" tIns="45721" rIns="91440" bIns="45721" rtlCol="0" anchor="ctr">
              <a:noAutofit/>
            </a:bodyPr>
            <a:lstStyle>
              <a:lvl1pPr algn="l" defTabSz="742950" rtl="0" eaLnBrk="1" latinLnBrk="0" hangingPunct="1">
                <a:lnSpc>
                  <a:spcPct val="90000"/>
                </a:lnSpc>
                <a:spcBef>
                  <a:spcPct val="0"/>
                </a:spcBef>
                <a:buNone/>
                <a:defRPr sz="3575" kern="1200">
                  <a:solidFill>
                    <a:schemeClr val="tx1"/>
                  </a:solidFill>
                  <a:latin typeface="+mj-lt"/>
                  <a:ea typeface="+mj-ea"/>
                  <a:cs typeface="+mj-cs"/>
                </a:defRPr>
              </a:lvl1pPr>
            </a:lstStyle>
            <a:p>
              <a:pPr marL="0" marR="0" lvl="0" indent="0" algn="ctr" defTabSz="74295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prstClr val="black"/>
                  </a:solidFill>
                  <a:effectLst/>
                  <a:uLnTx/>
                  <a:uFillTx/>
                  <a:latin typeface="Calibri" panose="020F0502020204030204"/>
                  <a:ea typeface="+mj-ea"/>
                  <a:cs typeface="Calibri"/>
                </a:rPr>
                <a:t>Visualise</a:t>
              </a:r>
              <a:r>
                <a:rPr kumimoji="0" lang="en-US" sz="1200" b="1" i="0" u="none" strike="noStrike" kern="1200" cap="none" spc="0" normalizeH="0" baseline="0" noProof="0" dirty="0">
                  <a:ln>
                    <a:noFill/>
                  </a:ln>
                  <a:solidFill>
                    <a:prstClr val="black"/>
                  </a:solidFill>
                  <a:effectLst/>
                  <a:uLnTx/>
                  <a:uFillTx/>
                  <a:latin typeface="Calibri" panose="020F0502020204030204"/>
                  <a:ea typeface="+mj-ea"/>
                  <a:cs typeface="Calibri"/>
                </a:rPr>
                <a:t> end outcomes through actionable KPIs and plans</a:t>
              </a:r>
              <a:endParaRPr kumimoji="0" lang="en-SG" sz="1200" b="1" i="0" u="none" strike="noStrike" kern="1200" cap="none" spc="0" normalizeH="0" baseline="0" noProof="0" dirty="0">
                <a:ln>
                  <a:noFill/>
                </a:ln>
                <a:solidFill>
                  <a:prstClr val="black"/>
                </a:solidFill>
                <a:effectLst/>
                <a:uLnTx/>
                <a:uFillTx/>
                <a:latin typeface="Calibri" panose="020F0502020204030204"/>
                <a:ea typeface="+mj-ea"/>
                <a:cs typeface="Calibri"/>
              </a:endParaRPr>
            </a:p>
          </p:txBody>
        </p:sp>
        <p:sp>
          <p:nvSpPr>
            <p:cNvPr id="56" name="Oval 55">
              <a:extLst>
                <a:ext uri="{FF2B5EF4-FFF2-40B4-BE49-F238E27FC236}">
                  <a16:creationId xmlns:a16="http://schemas.microsoft.com/office/drawing/2014/main" id="{8A169851-0C82-48CF-8107-2E2D664EDC36}"/>
                </a:ext>
              </a:extLst>
            </p:cNvPr>
            <p:cNvSpPr/>
            <p:nvPr/>
          </p:nvSpPr>
          <p:spPr>
            <a:xfrm>
              <a:off x="9860317" y="5790755"/>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5</a:t>
              </a:r>
              <a:endParaRPr kumimoji="0" lang="en-SG"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Title 2">
              <a:extLst>
                <a:ext uri="{FF2B5EF4-FFF2-40B4-BE49-F238E27FC236}">
                  <a16:creationId xmlns:a16="http://schemas.microsoft.com/office/drawing/2014/main" id="{CD756920-2626-4014-B15C-4BEC60F215CE}"/>
                </a:ext>
              </a:extLst>
            </p:cNvPr>
            <p:cNvSpPr txBox="1">
              <a:spLocks/>
            </p:cNvSpPr>
            <p:nvPr/>
          </p:nvSpPr>
          <p:spPr>
            <a:xfrm>
              <a:off x="10166539" y="5742332"/>
              <a:ext cx="1926803" cy="467064"/>
            </a:xfrm>
            <a:prstGeom prst="rect">
              <a:avLst/>
            </a:prstGeom>
          </p:spPr>
          <p:txBody>
            <a:bodyPr vert="horz" lIns="91440" tIns="45721" rIns="91440" bIns="45721" rtlCol="0" anchor="ctr">
              <a:noAutofit/>
            </a:bodyPr>
            <a:lstStyle>
              <a:lvl1pPr algn="l" defTabSz="742950" rtl="0" eaLnBrk="1" latinLnBrk="0" hangingPunct="1">
                <a:lnSpc>
                  <a:spcPct val="90000"/>
                </a:lnSpc>
                <a:spcBef>
                  <a:spcPct val="0"/>
                </a:spcBef>
                <a:buNone/>
                <a:defRPr sz="3575" kern="1200">
                  <a:solidFill>
                    <a:schemeClr val="tx1"/>
                  </a:solidFill>
                  <a:latin typeface="+mj-lt"/>
                  <a:ea typeface="+mj-ea"/>
                  <a:cs typeface="+mj-cs"/>
                </a:defRPr>
              </a:lvl1pPr>
            </a:lstStyle>
            <a:p>
              <a:pPr marL="0" marR="0" lvl="0" indent="0" algn="ctr" defTabSz="74295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j-ea"/>
                  <a:cs typeface="Calibri"/>
                </a:rPr>
                <a:t>Implementation of solution and analysis results with step 3</a:t>
              </a:r>
              <a:endParaRPr kumimoji="0" lang="en-SG" sz="1200" b="1" i="0" u="none" strike="noStrike" kern="1200" cap="none" spc="0" normalizeH="0" baseline="0" noProof="0" dirty="0">
                <a:ln>
                  <a:noFill/>
                </a:ln>
                <a:solidFill>
                  <a:prstClr val="black"/>
                </a:solidFill>
                <a:effectLst/>
                <a:uLnTx/>
                <a:uFillTx/>
                <a:latin typeface="Calibri" panose="020F0502020204030204"/>
                <a:ea typeface="+mj-ea"/>
                <a:cs typeface="Calibri"/>
              </a:endParaRPr>
            </a:p>
          </p:txBody>
        </p:sp>
        <p:cxnSp>
          <p:nvCxnSpPr>
            <p:cNvPr id="58" name="Connector: Elbow 57">
              <a:extLst>
                <a:ext uri="{FF2B5EF4-FFF2-40B4-BE49-F238E27FC236}">
                  <a16:creationId xmlns:a16="http://schemas.microsoft.com/office/drawing/2014/main" id="{8AB4B5D6-F683-421C-8D34-9BB4765D84FF}"/>
                </a:ext>
              </a:extLst>
            </p:cNvPr>
            <p:cNvCxnSpPr>
              <a:cxnSpLocks/>
              <a:stCxn id="37" idx="1"/>
              <a:endCxn id="34" idx="2"/>
            </p:cNvCxnSpPr>
            <p:nvPr/>
          </p:nvCxnSpPr>
          <p:spPr>
            <a:xfrm rot="10800000">
              <a:off x="5744616" y="5003837"/>
              <a:ext cx="1229279" cy="6073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itle 2">
              <a:extLst>
                <a:ext uri="{FF2B5EF4-FFF2-40B4-BE49-F238E27FC236}">
                  <a16:creationId xmlns:a16="http://schemas.microsoft.com/office/drawing/2014/main" id="{BE10BE74-3ABC-4780-9CA4-2C4A986B676D}"/>
                </a:ext>
              </a:extLst>
            </p:cNvPr>
            <p:cNvSpPr txBox="1">
              <a:spLocks/>
            </p:cNvSpPr>
            <p:nvPr/>
          </p:nvSpPr>
          <p:spPr>
            <a:xfrm>
              <a:off x="1416322" y="6132696"/>
              <a:ext cx="3823854" cy="467064"/>
            </a:xfrm>
            <a:prstGeom prst="rect">
              <a:avLst/>
            </a:prstGeom>
          </p:spPr>
          <p:txBody>
            <a:bodyPr vert="horz" lIns="91440" tIns="45721" rIns="91440" bIns="45721" rtlCol="0" anchor="ctr">
              <a:noAutofit/>
            </a:bodyPr>
            <a:lstStyle>
              <a:lvl1pPr algn="l" defTabSz="742950" rtl="0" eaLnBrk="1" latinLnBrk="0" hangingPunct="1">
                <a:lnSpc>
                  <a:spcPct val="90000"/>
                </a:lnSpc>
                <a:spcBef>
                  <a:spcPct val="0"/>
                </a:spcBef>
                <a:buNone/>
                <a:defRPr sz="3575" kern="1200">
                  <a:solidFill>
                    <a:schemeClr val="tx1"/>
                  </a:solidFill>
                  <a:latin typeface="+mj-lt"/>
                  <a:ea typeface="+mj-ea"/>
                  <a:cs typeface="+mj-cs"/>
                </a:defRPr>
              </a:lvl1pPr>
            </a:lstStyle>
            <a:p>
              <a:pPr marL="0" marR="0" lvl="0" indent="0" algn="ctr" defTabSz="74295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j-ea"/>
                  <a:cs typeface="Calibri"/>
                </a:rPr>
                <a:t>Identify Data Collection</a:t>
              </a:r>
            </a:p>
            <a:p>
              <a:pPr marL="0" marR="0" lvl="0" indent="0" algn="ctr" defTabSz="74295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j-ea"/>
                  <a:cs typeface="Calibri"/>
                </a:rPr>
                <a:t>Point</a:t>
              </a:r>
              <a:endParaRPr kumimoji="0" lang="en-SG" sz="1200" b="1" i="0" u="none" strike="noStrike" kern="1200" cap="none" spc="0" normalizeH="0" baseline="0" noProof="0" dirty="0">
                <a:ln>
                  <a:noFill/>
                </a:ln>
                <a:solidFill>
                  <a:prstClr val="black"/>
                </a:solidFill>
                <a:effectLst/>
                <a:uLnTx/>
                <a:uFillTx/>
                <a:latin typeface="Calibri" panose="020F0502020204030204"/>
                <a:ea typeface="+mj-ea"/>
                <a:cs typeface="Calibri"/>
              </a:endParaRPr>
            </a:p>
          </p:txBody>
        </p:sp>
        <p:pic>
          <p:nvPicPr>
            <p:cNvPr id="60" name="Picture 16" descr="Food Point Icon Royalty Free Cliparts, Vectors, And Stock Illustration.  Image 82366138.">
              <a:extLst>
                <a:ext uri="{FF2B5EF4-FFF2-40B4-BE49-F238E27FC236}">
                  <a16:creationId xmlns:a16="http://schemas.microsoft.com/office/drawing/2014/main" id="{8C8877AC-535C-4177-B6EE-BB3FB57E9939}"/>
                </a:ext>
              </a:extLst>
            </p:cNvPr>
            <p:cNvPicPr>
              <a:picLocks noChangeAspect="1" noChangeArrowheads="1"/>
            </p:cNvPicPr>
            <p:nvPr/>
          </p:nvPicPr>
          <p:blipFill rotWithShape="1">
            <a:blip r:embed="rId9">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l="29995" t="16917" r="29996" b="28961"/>
            <a:stretch/>
          </p:blipFill>
          <p:spPr bwMode="auto">
            <a:xfrm>
              <a:off x="2940079" y="5078186"/>
              <a:ext cx="798391" cy="1080000"/>
            </a:xfrm>
            <a:prstGeom prst="rect">
              <a:avLst/>
            </a:prstGeom>
            <a:noFill/>
            <a:extLst>
              <a:ext uri="{909E8E84-426E-40DD-AFC4-6F175D3DCCD1}">
                <a14:hiddenFill xmlns:a14="http://schemas.microsoft.com/office/drawing/2010/main">
                  <a:solidFill>
                    <a:srgbClr val="FFFFFF"/>
                  </a:solidFill>
                </a14:hiddenFill>
              </a:ext>
            </a:extLst>
          </p:spPr>
        </p:pic>
        <p:sp>
          <p:nvSpPr>
            <p:cNvPr id="61" name="Title 2">
              <a:extLst>
                <a:ext uri="{FF2B5EF4-FFF2-40B4-BE49-F238E27FC236}">
                  <a16:creationId xmlns:a16="http://schemas.microsoft.com/office/drawing/2014/main" id="{97C4144E-206A-4F92-8195-4552060AEFFE}"/>
                </a:ext>
              </a:extLst>
            </p:cNvPr>
            <p:cNvSpPr txBox="1">
              <a:spLocks/>
            </p:cNvSpPr>
            <p:nvPr/>
          </p:nvSpPr>
          <p:spPr>
            <a:xfrm>
              <a:off x="246878" y="4874213"/>
              <a:ext cx="1926803" cy="467064"/>
            </a:xfrm>
            <a:prstGeom prst="rect">
              <a:avLst/>
            </a:prstGeom>
          </p:spPr>
          <p:txBody>
            <a:bodyPr vert="horz" lIns="91440" tIns="45721" rIns="91440" bIns="45721" rtlCol="0" anchor="ctr">
              <a:noAutofit/>
            </a:bodyPr>
            <a:lstStyle>
              <a:lvl1pPr algn="l" defTabSz="742950" rtl="0" eaLnBrk="1" latinLnBrk="0" hangingPunct="1">
                <a:lnSpc>
                  <a:spcPct val="90000"/>
                </a:lnSpc>
                <a:spcBef>
                  <a:spcPct val="0"/>
                </a:spcBef>
                <a:buNone/>
                <a:defRPr sz="3575" kern="1200">
                  <a:solidFill>
                    <a:schemeClr val="tx1"/>
                  </a:solidFill>
                  <a:latin typeface="+mj-lt"/>
                  <a:ea typeface="+mj-ea"/>
                  <a:cs typeface="+mj-cs"/>
                </a:defRPr>
              </a:lvl1pPr>
            </a:lstStyle>
            <a:p>
              <a:pPr marL="0" marR="0" lvl="0" indent="0" algn="ctr" defTabSz="74295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j-ea"/>
                  <a:cs typeface="Calibri"/>
                </a:rPr>
                <a:t>No</a:t>
              </a:r>
              <a:endParaRPr kumimoji="0" lang="en-SG" sz="1200" b="1" i="0" u="none" strike="noStrike" kern="1200" cap="none" spc="0" normalizeH="0" baseline="0" noProof="0" dirty="0">
                <a:ln>
                  <a:noFill/>
                </a:ln>
                <a:solidFill>
                  <a:prstClr val="black"/>
                </a:solidFill>
                <a:effectLst/>
                <a:uLnTx/>
                <a:uFillTx/>
                <a:latin typeface="Calibri" panose="020F0502020204030204"/>
                <a:ea typeface="+mj-ea"/>
                <a:cs typeface="Calibri"/>
              </a:endParaRPr>
            </a:p>
          </p:txBody>
        </p:sp>
      </p:grpSp>
    </p:spTree>
    <p:extLst>
      <p:ext uri="{BB962C8B-B14F-4D97-AF65-F5344CB8AC3E}">
        <p14:creationId xmlns:p14="http://schemas.microsoft.com/office/powerpoint/2010/main" val="675702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9" name="Rectangle 8">
            <a:extLst>
              <a:ext uri="{FF2B5EF4-FFF2-40B4-BE49-F238E27FC236}">
                <a16:creationId xmlns:a16="http://schemas.microsoft.com/office/drawing/2014/main" id="{228455B2-477F-4412-8A33-9513CA9B7435}"/>
              </a:ext>
            </a:extLst>
          </p:cNvPr>
          <p:cNvSpPr/>
          <p:nvPr/>
        </p:nvSpPr>
        <p:spPr>
          <a:xfrm>
            <a:off x="9131300" y="0"/>
            <a:ext cx="3060700" cy="685799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TextBox 9">
            <a:extLst>
              <a:ext uri="{FF2B5EF4-FFF2-40B4-BE49-F238E27FC236}">
                <a16:creationId xmlns:a16="http://schemas.microsoft.com/office/drawing/2014/main" id="{60323D7C-C835-4142-87E6-A2DD53E7C364}"/>
              </a:ext>
            </a:extLst>
          </p:cNvPr>
          <p:cNvSpPr txBox="1"/>
          <p:nvPr/>
        </p:nvSpPr>
        <p:spPr>
          <a:xfrm>
            <a:off x="9595869" y="3013501"/>
            <a:ext cx="2131563" cy="830997"/>
          </a:xfrm>
          <a:prstGeom prst="rect">
            <a:avLst/>
          </a:prstGeom>
          <a:noFill/>
        </p:spPr>
        <p:txBody>
          <a:bodyPr wrap="square" rtlCol="0">
            <a:spAutoFit/>
          </a:bodyPr>
          <a:lstStyle/>
          <a:p>
            <a:pPr algn="ctr"/>
            <a:r>
              <a:rPr lang="en-US" sz="1600" b="1" dirty="0">
                <a:solidFill>
                  <a:schemeClr val="bg1"/>
                </a:solidFill>
              </a:rPr>
              <a:t>How often you rush into something and still get the best?</a:t>
            </a:r>
          </a:p>
        </p:txBody>
      </p:sp>
      <p:sp>
        <p:nvSpPr>
          <p:cNvPr id="12" name="TextBox 11">
            <a:extLst>
              <a:ext uri="{FF2B5EF4-FFF2-40B4-BE49-F238E27FC236}">
                <a16:creationId xmlns:a16="http://schemas.microsoft.com/office/drawing/2014/main" id="{FF25BF52-77D0-4E4C-9809-08C52C818740}"/>
              </a:ext>
            </a:extLst>
          </p:cNvPr>
          <p:cNvSpPr txBox="1"/>
          <p:nvPr/>
        </p:nvSpPr>
        <p:spPr>
          <a:xfrm>
            <a:off x="306838" y="1942724"/>
            <a:ext cx="6731504" cy="338554"/>
          </a:xfrm>
          <a:prstGeom prst="rect">
            <a:avLst/>
          </a:prstGeom>
          <a:noFill/>
        </p:spPr>
        <p:txBody>
          <a:bodyPr wrap="square" rtlCol="0">
            <a:spAutoFit/>
          </a:bodyPr>
          <a:lstStyle/>
          <a:p>
            <a:pPr lvl="1"/>
            <a:r>
              <a:rPr lang="en-US" sz="1600" b="1" dirty="0">
                <a:solidFill>
                  <a:srgbClr val="002060"/>
                </a:solidFill>
              </a:rPr>
              <a:t>Because Singapore Cares!</a:t>
            </a:r>
            <a:endParaRPr lang="en-US" sz="1600" dirty="0">
              <a:solidFill>
                <a:srgbClr val="002060"/>
              </a:solidFill>
            </a:endParaRPr>
          </a:p>
        </p:txBody>
      </p:sp>
      <p:sp>
        <p:nvSpPr>
          <p:cNvPr id="15" name="Rectangle: Rounded Corners 14">
            <a:extLst>
              <a:ext uri="{FF2B5EF4-FFF2-40B4-BE49-F238E27FC236}">
                <a16:creationId xmlns:a16="http://schemas.microsoft.com/office/drawing/2014/main" id="{EDC9DEF6-DCB7-4A94-B204-57B4F64E827B}"/>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Why is ESG Important</a:t>
            </a:r>
            <a:endParaRPr lang="en-SG" dirty="0">
              <a:ln>
                <a:solidFill>
                  <a:schemeClr val="bg1"/>
                </a:solidFill>
              </a:ln>
              <a:solidFill>
                <a:schemeClr val="bg1"/>
              </a:solidFill>
            </a:endParaRPr>
          </a:p>
        </p:txBody>
      </p:sp>
      <p:sp>
        <p:nvSpPr>
          <p:cNvPr id="16" name="TextBox 15">
            <a:extLst>
              <a:ext uri="{FF2B5EF4-FFF2-40B4-BE49-F238E27FC236}">
                <a16:creationId xmlns:a16="http://schemas.microsoft.com/office/drawing/2014/main" id="{0680453A-A829-45A6-9D80-2FE7455C26E6}"/>
              </a:ext>
            </a:extLst>
          </p:cNvPr>
          <p:cNvSpPr txBox="1"/>
          <p:nvPr/>
        </p:nvSpPr>
        <p:spPr>
          <a:xfrm>
            <a:off x="847294" y="2281278"/>
            <a:ext cx="8017306" cy="338554"/>
          </a:xfrm>
          <a:prstGeom prst="rect">
            <a:avLst/>
          </a:prstGeom>
          <a:noFill/>
        </p:spPr>
        <p:txBody>
          <a:bodyPr wrap="square" rtlCol="0">
            <a:spAutoFit/>
          </a:bodyPr>
          <a:lstStyle/>
          <a:p>
            <a:pPr algn="just"/>
            <a:r>
              <a:rPr lang="en-US" sz="1600" dirty="0">
                <a:solidFill>
                  <a:srgbClr val="002060"/>
                </a:solidFill>
              </a:rPr>
              <a:t>Global waste problem: By 2050, estimated that annual global solid waste generation.</a:t>
            </a:r>
          </a:p>
        </p:txBody>
      </p:sp>
      <p:sp>
        <p:nvSpPr>
          <p:cNvPr id="17" name="Flowchart: Connector 16">
            <a:extLst>
              <a:ext uri="{FF2B5EF4-FFF2-40B4-BE49-F238E27FC236}">
                <a16:creationId xmlns:a16="http://schemas.microsoft.com/office/drawing/2014/main" id="{4FC9E2D4-79C2-429A-B0F5-2C74EB997BA9}"/>
              </a:ext>
            </a:extLst>
          </p:cNvPr>
          <p:cNvSpPr/>
          <p:nvPr/>
        </p:nvSpPr>
        <p:spPr>
          <a:xfrm>
            <a:off x="1637228" y="2780166"/>
            <a:ext cx="900000" cy="900000"/>
          </a:xfrm>
          <a:prstGeom prst="flowChartConnector">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2.0 billion tonnes</a:t>
            </a:r>
          </a:p>
        </p:txBody>
      </p:sp>
      <p:sp>
        <p:nvSpPr>
          <p:cNvPr id="18" name="Flowchart: Connector 17">
            <a:extLst>
              <a:ext uri="{FF2B5EF4-FFF2-40B4-BE49-F238E27FC236}">
                <a16:creationId xmlns:a16="http://schemas.microsoft.com/office/drawing/2014/main" id="{7190E0B8-2C45-45AB-BD66-BD079E8F1160}"/>
              </a:ext>
            </a:extLst>
          </p:cNvPr>
          <p:cNvSpPr/>
          <p:nvPr/>
        </p:nvSpPr>
        <p:spPr>
          <a:xfrm>
            <a:off x="3391085" y="2780166"/>
            <a:ext cx="900000" cy="90000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3.4 billion tonnes</a:t>
            </a:r>
          </a:p>
        </p:txBody>
      </p:sp>
      <p:sp>
        <p:nvSpPr>
          <p:cNvPr id="19" name="Arrow: Right 18">
            <a:extLst>
              <a:ext uri="{FF2B5EF4-FFF2-40B4-BE49-F238E27FC236}">
                <a16:creationId xmlns:a16="http://schemas.microsoft.com/office/drawing/2014/main" id="{06102F81-110A-435B-92CA-1B489A03DE58}"/>
              </a:ext>
            </a:extLst>
          </p:cNvPr>
          <p:cNvSpPr/>
          <p:nvPr/>
        </p:nvSpPr>
        <p:spPr>
          <a:xfrm>
            <a:off x="2678857" y="3100267"/>
            <a:ext cx="543560" cy="26009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n>
                <a:solidFill>
                  <a:sysClr val="windowText" lastClr="000000"/>
                </a:solidFill>
              </a:ln>
              <a:solidFill>
                <a:srgbClr val="002060"/>
              </a:solidFill>
            </a:endParaRPr>
          </a:p>
        </p:txBody>
      </p:sp>
      <p:sp>
        <p:nvSpPr>
          <p:cNvPr id="20" name="Arrow: Right 19">
            <a:extLst>
              <a:ext uri="{FF2B5EF4-FFF2-40B4-BE49-F238E27FC236}">
                <a16:creationId xmlns:a16="http://schemas.microsoft.com/office/drawing/2014/main" id="{AF90A31F-D038-4035-8769-BBC7E5593BFF}"/>
              </a:ext>
            </a:extLst>
          </p:cNvPr>
          <p:cNvSpPr/>
          <p:nvPr/>
        </p:nvSpPr>
        <p:spPr>
          <a:xfrm rot="16200000">
            <a:off x="4725674" y="3100118"/>
            <a:ext cx="543560" cy="26009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n>
                <a:solidFill>
                  <a:sysClr val="windowText" lastClr="000000"/>
                </a:solidFill>
              </a:ln>
              <a:solidFill>
                <a:srgbClr val="002060"/>
              </a:solidFill>
            </a:endParaRPr>
          </a:p>
        </p:txBody>
      </p:sp>
      <p:pic>
        <p:nvPicPr>
          <p:cNvPr id="21" name="Picture 2" descr="World Food Waste Images, Stock Photos &amp; Vectors | Shutterstock">
            <a:extLst>
              <a:ext uri="{FF2B5EF4-FFF2-40B4-BE49-F238E27FC236}">
                <a16:creationId xmlns:a16="http://schemas.microsoft.com/office/drawing/2014/main" id="{7775DECB-49AF-475B-821A-BFD4374257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842"/>
          <a:stretch/>
        </p:blipFill>
        <p:spPr bwMode="auto">
          <a:xfrm>
            <a:off x="5584549" y="2745783"/>
            <a:ext cx="1141730" cy="104203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8F67711-0F8A-4468-A2F5-8CD43160E668}"/>
              </a:ext>
            </a:extLst>
          </p:cNvPr>
          <p:cNvSpPr txBox="1"/>
          <p:nvPr/>
        </p:nvSpPr>
        <p:spPr>
          <a:xfrm>
            <a:off x="5165474" y="3102436"/>
            <a:ext cx="660400" cy="338554"/>
          </a:xfrm>
          <a:prstGeom prst="rect">
            <a:avLst/>
          </a:prstGeom>
          <a:noFill/>
        </p:spPr>
        <p:txBody>
          <a:bodyPr wrap="square" rtlCol="0">
            <a:spAutoFit/>
          </a:bodyPr>
          <a:lstStyle/>
          <a:p>
            <a:r>
              <a:rPr lang="en-US" sz="1600" dirty="0">
                <a:solidFill>
                  <a:srgbClr val="002060"/>
                </a:solidFill>
              </a:rPr>
              <a:t>69%</a:t>
            </a:r>
            <a:endParaRPr lang="en-SG" sz="1600" dirty="0">
              <a:solidFill>
                <a:srgbClr val="002060"/>
              </a:solidFill>
            </a:endParaRPr>
          </a:p>
        </p:txBody>
      </p:sp>
      <p:sp>
        <p:nvSpPr>
          <p:cNvPr id="23" name="TextBox 22">
            <a:extLst>
              <a:ext uri="{FF2B5EF4-FFF2-40B4-BE49-F238E27FC236}">
                <a16:creationId xmlns:a16="http://schemas.microsoft.com/office/drawing/2014/main" id="{F8FA07D7-461D-434D-A4F0-5029B015B9CF}"/>
              </a:ext>
            </a:extLst>
          </p:cNvPr>
          <p:cNvSpPr txBox="1"/>
          <p:nvPr/>
        </p:nvSpPr>
        <p:spPr>
          <a:xfrm>
            <a:off x="851531" y="4124372"/>
            <a:ext cx="6819713" cy="584775"/>
          </a:xfrm>
          <a:prstGeom prst="rect">
            <a:avLst/>
          </a:prstGeom>
          <a:noFill/>
        </p:spPr>
        <p:txBody>
          <a:bodyPr wrap="square">
            <a:spAutoFit/>
          </a:bodyPr>
          <a:lstStyle/>
          <a:p>
            <a:pPr algn="just"/>
            <a:r>
              <a:rPr lang="en-US" sz="1600" b="1" dirty="0">
                <a:solidFill>
                  <a:srgbClr val="002060"/>
                </a:solidFill>
              </a:rPr>
              <a:t>Wasted (Food Product Lost or Wasted): $936 Billion Every Year.</a:t>
            </a:r>
          </a:p>
          <a:p>
            <a:pPr algn="just"/>
            <a:r>
              <a:rPr lang="en-US" sz="1600" dirty="0">
                <a:solidFill>
                  <a:srgbClr val="002060"/>
                </a:solidFill>
              </a:rPr>
              <a:t>That’s 1/3 of Total Global Food Production</a:t>
            </a:r>
            <a:endParaRPr lang="en-US" sz="1600" b="1" dirty="0">
              <a:solidFill>
                <a:srgbClr val="002060"/>
              </a:solidFill>
            </a:endParaRPr>
          </a:p>
        </p:txBody>
      </p:sp>
      <p:sp>
        <p:nvSpPr>
          <p:cNvPr id="31" name="TextBox 30">
            <a:extLst>
              <a:ext uri="{FF2B5EF4-FFF2-40B4-BE49-F238E27FC236}">
                <a16:creationId xmlns:a16="http://schemas.microsoft.com/office/drawing/2014/main" id="{5C6FF4FA-7283-41AE-A57C-F8E67829293D}"/>
              </a:ext>
            </a:extLst>
          </p:cNvPr>
          <p:cNvSpPr txBox="1"/>
          <p:nvPr/>
        </p:nvSpPr>
        <p:spPr>
          <a:xfrm>
            <a:off x="851531" y="5015117"/>
            <a:ext cx="6819713" cy="338554"/>
          </a:xfrm>
          <a:prstGeom prst="rect">
            <a:avLst/>
          </a:prstGeom>
          <a:noFill/>
        </p:spPr>
        <p:txBody>
          <a:bodyPr wrap="square">
            <a:spAutoFit/>
          </a:bodyPr>
          <a:lstStyle/>
          <a:p>
            <a:pPr algn="just"/>
            <a:r>
              <a:rPr lang="en-US" sz="1600" b="1" dirty="0">
                <a:solidFill>
                  <a:srgbClr val="002060"/>
                </a:solidFill>
              </a:rPr>
              <a:t>4.4 Gigatons of CO2: The size of a hundred million African elephants</a:t>
            </a:r>
          </a:p>
        </p:txBody>
      </p:sp>
      <p:sp>
        <p:nvSpPr>
          <p:cNvPr id="32" name="TextBox 31">
            <a:extLst>
              <a:ext uri="{FF2B5EF4-FFF2-40B4-BE49-F238E27FC236}">
                <a16:creationId xmlns:a16="http://schemas.microsoft.com/office/drawing/2014/main" id="{B1BDF67F-5BC7-4B37-86A1-3C0275625889}"/>
              </a:ext>
            </a:extLst>
          </p:cNvPr>
          <p:cNvSpPr txBox="1"/>
          <p:nvPr/>
        </p:nvSpPr>
        <p:spPr>
          <a:xfrm>
            <a:off x="851531" y="5659640"/>
            <a:ext cx="7644769" cy="584775"/>
          </a:xfrm>
          <a:prstGeom prst="rect">
            <a:avLst/>
          </a:prstGeom>
          <a:noFill/>
        </p:spPr>
        <p:txBody>
          <a:bodyPr wrap="square">
            <a:spAutoFit/>
          </a:bodyPr>
          <a:lstStyle/>
          <a:p>
            <a:pPr algn="just"/>
            <a:r>
              <a:rPr lang="en-US" sz="1600" b="1" dirty="0">
                <a:solidFill>
                  <a:srgbClr val="002060"/>
                </a:solidFill>
              </a:rPr>
              <a:t>250km3 water footprint on the 1/3 wastes: 100,000,000 Olympic Size Swimming Pool</a:t>
            </a:r>
          </a:p>
          <a:p>
            <a:pPr algn="just"/>
            <a:endParaRPr lang="en-US" sz="1600" b="1" dirty="0">
              <a:solidFill>
                <a:srgbClr val="002060"/>
              </a:solidFill>
            </a:endParaRPr>
          </a:p>
        </p:txBody>
      </p:sp>
      <p:sp>
        <p:nvSpPr>
          <p:cNvPr id="24" name="Slide Number Placeholder 8">
            <a:extLst>
              <a:ext uri="{FF2B5EF4-FFF2-40B4-BE49-F238E27FC236}">
                <a16:creationId xmlns:a16="http://schemas.microsoft.com/office/drawing/2014/main" id="{7433D8D9-6E38-41EC-BC08-EE00047EA4E3}"/>
              </a:ext>
            </a:extLst>
          </p:cNvPr>
          <p:cNvSpPr txBox="1">
            <a:spLocks/>
          </p:cNvSpPr>
          <p:nvPr/>
        </p:nvSpPr>
        <p:spPr>
          <a:xfrm>
            <a:off x="11551257" y="6505437"/>
            <a:ext cx="672548" cy="365125"/>
          </a:xfrm>
          <a:prstGeom prst="rect">
            <a:avLst/>
          </a:prstGeom>
        </p:spPr>
        <p:txBody>
          <a:bodyPr/>
          <a:lstStyle>
            <a:defPPr>
              <a:defRPr lang="en-US"/>
            </a:defPPr>
            <a:lvl1pPr marL="0" algn="ctr" defTabSz="914400" rtl="0" eaLnBrk="1" latinLnBrk="0" hangingPunct="1">
              <a:defRPr sz="1000" kern="1200">
                <a:solidFill>
                  <a:schemeClr val="bg1">
                    <a:lumMod val="65000"/>
                  </a:schemeClr>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DFC05D-EEE3-104E-ADE1-014FDAD2B64C}" type="slidenum">
              <a:rPr lang="en-US" smtClean="0">
                <a:solidFill>
                  <a:schemeClr val="bg1"/>
                </a:solidFill>
                <a:latin typeface="+mn-lt"/>
              </a:rPr>
              <a:pPr/>
              <a:t>4</a:t>
            </a:fld>
            <a:endParaRPr lang="en-US" dirty="0">
              <a:solidFill>
                <a:schemeClr val="bg1"/>
              </a:solidFill>
              <a:latin typeface="+mn-lt"/>
            </a:endParaRPr>
          </a:p>
        </p:txBody>
      </p:sp>
      <p:pic>
        <p:nvPicPr>
          <p:cNvPr id="25" name="Picture 24" descr="A close up of a sign&#10;&#10;Description automatically generated">
            <a:extLst>
              <a:ext uri="{FF2B5EF4-FFF2-40B4-BE49-F238E27FC236}">
                <a16:creationId xmlns:a16="http://schemas.microsoft.com/office/drawing/2014/main" id="{C6F0ED46-02FA-45DB-9335-0D3226275966}"/>
              </a:ext>
            </a:extLst>
          </p:cNvPr>
          <p:cNvPicPr>
            <a:picLocks noChangeAspect="1"/>
          </p:cNvPicPr>
          <p:nvPr/>
        </p:nvPicPr>
        <p:blipFill>
          <a:blip r:embed="rId4"/>
          <a:stretch>
            <a:fillRect/>
          </a:stretch>
        </p:blipFill>
        <p:spPr>
          <a:xfrm>
            <a:off x="11684890" y="6264320"/>
            <a:ext cx="394969" cy="359873"/>
          </a:xfrm>
          <a:prstGeom prst="rect">
            <a:avLst/>
          </a:prstGeom>
        </p:spPr>
      </p:pic>
    </p:spTree>
    <p:extLst>
      <p:ext uri="{BB962C8B-B14F-4D97-AF65-F5344CB8AC3E}">
        <p14:creationId xmlns:p14="http://schemas.microsoft.com/office/powerpoint/2010/main" val="964568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9" name="Rectangle 8">
            <a:extLst>
              <a:ext uri="{FF2B5EF4-FFF2-40B4-BE49-F238E27FC236}">
                <a16:creationId xmlns:a16="http://schemas.microsoft.com/office/drawing/2014/main" id="{228455B2-477F-4412-8A33-9513CA9B7435}"/>
              </a:ext>
            </a:extLst>
          </p:cNvPr>
          <p:cNvSpPr/>
          <p:nvPr/>
        </p:nvSpPr>
        <p:spPr>
          <a:xfrm>
            <a:off x="9131300" y="0"/>
            <a:ext cx="3060700" cy="685799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TextBox 9">
            <a:extLst>
              <a:ext uri="{FF2B5EF4-FFF2-40B4-BE49-F238E27FC236}">
                <a16:creationId xmlns:a16="http://schemas.microsoft.com/office/drawing/2014/main" id="{60323D7C-C835-4142-87E6-A2DD53E7C364}"/>
              </a:ext>
            </a:extLst>
          </p:cNvPr>
          <p:cNvSpPr txBox="1"/>
          <p:nvPr/>
        </p:nvSpPr>
        <p:spPr>
          <a:xfrm>
            <a:off x="9595869" y="3013501"/>
            <a:ext cx="2131563" cy="1077218"/>
          </a:xfrm>
          <a:prstGeom prst="rect">
            <a:avLst/>
          </a:prstGeom>
          <a:noFill/>
        </p:spPr>
        <p:txBody>
          <a:bodyPr wrap="square" rtlCol="0">
            <a:spAutoFit/>
          </a:bodyPr>
          <a:lstStyle/>
          <a:p>
            <a:pPr algn="ctr"/>
            <a:r>
              <a:rPr lang="en-US" sz="1600" b="1" dirty="0">
                <a:solidFill>
                  <a:schemeClr val="bg1"/>
                </a:solidFill>
              </a:rPr>
              <a:t>The Reason </a:t>
            </a:r>
            <a:r>
              <a:rPr lang="en-US" sz="1600" dirty="0">
                <a:solidFill>
                  <a:schemeClr val="bg1"/>
                </a:solidFill>
              </a:rPr>
              <a:t>why</a:t>
            </a:r>
          </a:p>
          <a:p>
            <a:pPr algn="ctr"/>
            <a:r>
              <a:rPr lang="en-US" sz="1600" dirty="0">
                <a:solidFill>
                  <a:schemeClr val="bg1"/>
                </a:solidFill>
              </a:rPr>
              <a:t>Singapore would put emphasis </a:t>
            </a:r>
          </a:p>
          <a:p>
            <a:pPr algn="ctr"/>
            <a:r>
              <a:rPr lang="en-US" sz="1600" dirty="0">
                <a:solidFill>
                  <a:schemeClr val="bg1"/>
                </a:solidFill>
              </a:rPr>
              <a:t>on Waste Management</a:t>
            </a:r>
          </a:p>
        </p:txBody>
      </p:sp>
      <p:sp>
        <p:nvSpPr>
          <p:cNvPr id="15" name="Rectangle: Rounded Corners 14">
            <a:extLst>
              <a:ext uri="{FF2B5EF4-FFF2-40B4-BE49-F238E27FC236}">
                <a16:creationId xmlns:a16="http://schemas.microsoft.com/office/drawing/2014/main" id="{EDC9DEF6-DCB7-4A94-B204-57B4F64E827B}"/>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Why is ESG Important</a:t>
            </a:r>
            <a:endParaRPr lang="en-SG" dirty="0">
              <a:ln>
                <a:solidFill>
                  <a:schemeClr val="bg1"/>
                </a:solidFill>
              </a:ln>
              <a:solidFill>
                <a:schemeClr val="bg1"/>
              </a:solidFill>
            </a:endParaRPr>
          </a:p>
        </p:txBody>
      </p:sp>
      <p:sp>
        <p:nvSpPr>
          <p:cNvPr id="24" name="TextBox 23">
            <a:extLst>
              <a:ext uri="{FF2B5EF4-FFF2-40B4-BE49-F238E27FC236}">
                <a16:creationId xmlns:a16="http://schemas.microsoft.com/office/drawing/2014/main" id="{1B309C66-46BC-4F70-BC1B-136420F7B8EB}"/>
              </a:ext>
            </a:extLst>
          </p:cNvPr>
          <p:cNvSpPr txBox="1"/>
          <p:nvPr/>
        </p:nvSpPr>
        <p:spPr>
          <a:xfrm>
            <a:off x="2057607" y="1945902"/>
            <a:ext cx="4810084" cy="830997"/>
          </a:xfrm>
          <a:prstGeom prst="rect">
            <a:avLst/>
          </a:prstGeom>
          <a:noFill/>
        </p:spPr>
        <p:txBody>
          <a:bodyPr wrap="square">
            <a:spAutoFit/>
          </a:bodyPr>
          <a:lstStyle/>
          <a:p>
            <a:pPr algn="ctr"/>
            <a:r>
              <a:rPr lang="en-US" sz="2400" b="1" dirty="0">
                <a:solidFill>
                  <a:srgbClr val="002060"/>
                </a:solidFill>
              </a:rPr>
              <a:t>What if Singapore supply gets disrupted?</a:t>
            </a:r>
            <a:endParaRPr lang="en-SG" sz="2400" dirty="0">
              <a:solidFill>
                <a:srgbClr val="002060"/>
              </a:solidFill>
            </a:endParaRPr>
          </a:p>
        </p:txBody>
      </p:sp>
      <p:sp>
        <p:nvSpPr>
          <p:cNvPr id="25" name="TextBox 24">
            <a:extLst>
              <a:ext uri="{FF2B5EF4-FFF2-40B4-BE49-F238E27FC236}">
                <a16:creationId xmlns:a16="http://schemas.microsoft.com/office/drawing/2014/main" id="{C2DCC3F2-538E-49B2-B17B-FC212A79AEA1}"/>
              </a:ext>
            </a:extLst>
          </p:cNvPr>
          <p:cNvSpPr txBox="1"/>
          <p:nvPr/>
        </p:nvSpPr>
        <p:spPr>
          <a:xfrm>
            <a:off x="538621" y="3759258"/>
            <a:ext cx="1442006" cy="892552"/>
          </a:xfrm>
          <a:prstGeom prst="rect">
            <a:avLst/>
          </a:prstGeom>
          <a:noFill/>
        </p:spPr>
        <p:txBody>
          <a:bodyPr wrap="square" rtlCol="0">
            <a:spAutoFit/>
          </a:bodyPr>
          <a:lstStyle/>
          <a:p>
            <a:pPr algn="just"/>
            <a:r>
              <a:rPr lang="en-US" sz="1600" b="1" dirty="0">
                <a:solidFill>
                  <a:srgbClr val="002060"/>
                </a:solidFill>
              </a:rPr>
              <a:t>Food Waste</a:t>
            </a:r>
          </a:p>
          <a:p>
            <a:pPr algn="just"/>
            <a:r>
              <a:rPr lang="en-US" sz="3600" dirty="0">
                <a:solidFill>
                  <a:srgbClr val="002060"/>
                </a:solidFill>
              </a:rPr>
              <a:t>11%</a:t>
            </a:r>
          </a:p>
        </p:txBody>
      </p:sp>
      <p:sp>
        <p:nvSpPr>
          <p:cNvPr id="26" name="TextBox 25">
            <a:extLst>
              <a:ext uri="{FF2B5EF4-FFF2-40B4-BE49-F238E27FC236}">
                <a16:creationId xmlns:a16="http://schemas.microsoft.com/office/drawing/2014/main" id="{F9056722-3AA8-412F-95B2-465AEC08C5E6}"/>
              </a:ext>
            </a:extLst>
          </p:cNvPr>
          <p:cNvSpPr txBox="1"/>
          <p:nvPr/>
        </p:nvSpPr>
        <p:spPr>
          <a:xfrm>
            <a:off x="1980627" y="3790036"/>
            <a:ext cx="3060700" cy="584775"/>
          </a:xfrm>
          <a:prstGeom prst="rect">
            <a:avLst/>
          </a:prstGeom>
          <a:noFill/>
        </p:spPr>
        <p:txBody>
          <a:bodyPr wrap="square" rtlCol="0">
            <a:spAutoFit/>
          </a:bodyPr>
          <a:lstStyle/>
          <a:p>
            <a:pPr algn="just"/>
            <a:r>
              <a:rPr lang="en-US" sz="1600" dirty="0">
                <a:solidFill>
                  <a:srgbClr val="002060"/>
                </a:solidFill>
              </a:rPr>
              <a:t>Of Food waste out of the total waste generated in </a:t>
            </a:r>
            <a:r>
              <a:rPr lang="en-US" sz="1600" b="1" dirty="0">
                <a:solidFill>
                  <a:srgbClr val="002060"/>
                </a:solidFill>
              </a:rPr>
              <a:t>Singapore.</a:t>
            </a:r>
          </a:p>
        </p:txBody>
      </p:sp>
      <p:sp>
        <p:nvSpPr>
          <p:cNvPr id="27" name="TextBox 26">
            <a:extLst>
              <a:ext uri="{FF2B5EF4-FFF2-40B4-BE49-F238E27FC236}">
                <a16:creationId xmlns:a16="http://schemas.microsoft.com/office/drawing/2014/main" id="{C1657C51-F41A-4AE7-B6E4-8902306497F4}"/>
              </a:ext>
            </a:extLst>
          </p:cNvPr>
          <p:cNvSpPr txBox="1"/>
          <p:nvPr/>
        </p:nvSpPr>
        <p:spPr>
          <a:xfrm>
            <a:off x="538621" y="2736417"/>
            <a:ext cx="1442006" cy="892552"/>
          </a:xfrm>
          <a:prstGeom prst="rect">
            <a:avLst/>
          </a:prstGeom>
          <a:noFill/>
        </p:spPr>
        <p:txBody>
          <a:bodyPr wrap="square" rtlCol="0">
            <a:spAutoFit/>
          </a:bodyPr>
          <a:lstStyle/>
          <a:p>
            <a:pPr algn="just"/>
            <a:r>
              <a:rPr lang="en-US" sz="1600" b="1" dirty="0">
                <a:solidFill>
                  <a:srgbClr val="002060"/>
                </a:solidFill>
              </a:rPr>
              <a:t>Food Supply</a:t>
            </a:r>
          </a:p>
          <a:p>
            <a:pPr algn="just"/>
            <a:r>
              <a:rPr lang="en-US" sz="3600" dirty="0">
                <a:solidFill>
                  <a:srgbClr val="002060"/>
                </a:solidFill>
              </a:rPr>
              <a:t>90%</a:t>
            </a:r>
          </a:p>
        </p:txBody>
      </p:sp>
      <p:sp>
        <p:nvSpPr>
          <p:cNvPr id="28" name="TextBox 27">
            <a:extLst>
              <a:ext uri="{FF2B5EF4-FFF2-40B4-BE49-F238E27FC236}">
                <a16:creationId xmlns:a16="http://schemas.microsoft.com/office/drawing/2014/main" id="{B1DA9F1F-D0F2-4D0A-95D8-B53A872F7852}"/>
              </a:ext>
            </a:extLst>
          </p:cNvPr>
          <p:cNvSpPr txBox="1"/>
          <p:nvPr/>
        </p:nvSpPr>
        <p:spPr>
          <a:xfrm>
            <a:off x="1980627" y="2890306"/>
            <a:ext cx="3060700" cy="584775"/>
          </a:xfrm>
          <a:prstGeom prst="rect">
            <a:avLst/>
          </a:prstGeom>
          <a:noFill/>
        </p:spPr>
        <p:txBody>
          <a:bodyPr wrap="square" rtlCol="0">
            <a:spAutoFit/>
          </a:bodyPr>
          <a:lstStyle/>
          <a:p>
            <a:pPr algn="just"/>
            <a:r>
              <a:rPr lang="en-US" sz="1600" dirty="0">
                <a:solidFill>
                  <a:srgbClr val="002060"/>
                </a:solidFill>
              </a:rPr>
              <a:t>Amount that Singapore imports its food supply</a:t>
            </a:r>
          </a:p>
        </p:txBody>
      </p:sp>
      <p:pic>
        <p:nvPicPr>
          <p:cNvPr id="30" name="Picture 29">
            <a:extLst>
              <a:ext uri="{FF2B5EF4-FFF2-40B4-BE49-F238E27FC236}">
                <a16:creationId xmlns:a16="http://schemas.microsoft.com/office/drawing/2014/main" id="{2439DA05-D4B1-478B-9C36-7147EBA5ADAF}"/>
              </a:ext>
            </a:extLst>
          </p:cNvPr>
          <p:cNvPicPr>
            <a:picLocks noChangeAspect="1"/>
          </p:cNvPicPr>
          <p:nvPr/>
        </p:nvPicPr>
        <p:blipFill>
          <a:blip r:embed="rId3"/>
          <a:stretch>
            <a:fillRect/>
          </a:stretch>
        </p:blipFill>
        <p:spPr>
          <a:xfrm>
            <a:off x="5727453" y="3223516"/>
            <a:ext cx="2765077" cy="2054207"/>
          </a:xfrm>
          <a:prstGeom prst="rect">
            <a:avLst/>
          </a:prstGeom>
        </p:spPr>
      </p:pic>
      <p:sp>
        <p:nvSpPr>
          <p:cNvPr id="33" name="TextBox 32">
            <a:extLst>
              <a:ext uri="{FF2B5EF4-FFF2-40B4-BE49-F238E27FC236}">
                <a16:creationId xmlns:a16="http://schemas.microsoft.com/office/drawing/2014/main" id="{BE2A8E2C-8F2B-460C-B24A-14CD6042C72D}"/>
              </a:ext>
            </a:extLst>
          </p:cNvPr>
          <p:cNvSpPr txBox="1"/>
          <p:nvPr/>
        </p:nvSpPr>
        <p:spPr>
          <a:xfrm>
            <a:off x="1980627" y="4800219"/>
            <a:ext cx="3060700" cy="830997"/>
          </a:xfrm>
          <a:prstGeom prst="rect">
            <a:avLst/>
          </a:prstGeom>
          <a:noFill/>
        </p:spPr>
        <p:txBody>
          <a:bodyPr wrap="square" rtlCol="0">
            <a:spAutoFit/>
          </a:bodyPr>
          <a:lstStyle/>
          <a:p>
            <a:pPr algn="just"/>
            <a:r>
              <a:rPr lang="en-US" sz="1600" dirty="0">
                <a:solidFill>
                  <a:srgbClr val="002060"/>
                </a:solidFill>
              </a:rPr>
              <a:t>That is equivalent to 2 bowls of rice per person per day, or around 51,000 double decker buses.</a:t>
            </a:r>
          </a:p>
        </p:txBody>
      </p:sp>
      <p:sp>
        <p:nvSpPr>
          <p:cNvPr id="34" name="TextBox 33">
            <a:extLst>
              <a:ext uri="{FF2B5EF4-FFF2-40B4-BE49-F238E27FC236}">
                <a16:creationId xmlns:a16="http://schemas.microsoft.com/office/drawing/2014/main" id="{57A0E4CD-6B02-4C8B-AB60-1F2CF5D1491C}"/>
              </a:ext>
            </a:extLst>
          </p:cNvPr>
          <p:cNvSpPr txBox="1"/>
          <p:nvPr/>
        </p:nvSpPr>
        <p:spPr>
          <a:xfrm>
            <a:off x="538621" y="4800219"/>
            <a:ext cx="1442006" cy="830997"/>
          </a:xfrm>
          <a:prstGeom prst="rect">
            <a:avLst/>
          </a:prstGeom>
          <a:noFill/>
        </p:spPr>
        <p:txBody>
          <a:bodyPr wrap="square" rtlCol="0">
            <a:spAutoFit/>
          </a:bodyPr>
          <a:lstStyle/>
          <a:p>
            <a:r>
              <a:rPr lang="en-US" sz="1600" b="1" dirty="0">
                <a:solidFill>
                  <a:srgbClr val="002060"/>
                </a:solidFill>
              </a:rPr>
              <a:t>Current amount of food waste</a:t>
            </a:r>
            <a:endParaRPr lang="en-US" sz="1600" dirty="0">
              <a:solidFill>
                <a:srgbClr val="002060"/>
              </a:solidFill>
            </a:endParaRPr>
          </a:p>
        </p:txBody>
      </p:sp>
      <p:sp>
        <p:nvSpPr>
          <p:cNvPr id="37" name="TextBox 36">
            <a:extLst>
              <a:ext uri="{FF2B5EF4-FFF2-40B4-BE49-F238E27FC236}">
                <a16:creationId xmlns:a16="http://schemas.microsoft.com/office/drawing/2014/main" id="{B7E57DBD-157E-4820-B6E4-655A8CDAC730}"/>
              </a:ext>
            </a:extLst>
          </p:cNvPr>
          <p:cNvSpPr txBox="1"/>
          <p:nvPr/>
        </p:nvSpPr>
        <p:spPr>
          <a:xfrm>
            <a:off x="2057607" y="6114756"/>
            <a:ext cx="4810084" cy="461665"/>
          </a:xfrm>
          <a:prstGeom prst="rect">
            <a:avLst/>
          </a:prstGeom>
          <a:noFill/>
        </p:spPr>
        <p:txBody>
          <a:bodyPr wrap="square">
            <a:spAutoFit/>
          </a:bodyPr>
          <a:lstStyle/>
          <a:p>
            <a:pPr algn="ctr"/>
            <a:r>
              <a:rPr lang="en-US" sz="2400" b="1" dirty="0">
                <a:solidFill>
                  <a:srgbClr val="002060"/>
                </a:solidFill>
              </a:rPr>
              <a:t>Singapore has to start somewhere</a:t>
            </a:r>
            <a:endParaRPr lang="en-SG" sz="2400" dirty="0">
              <a:solidFill>
                <a:srgbClr val="002060"/>
              </a:solidFill>
            </a:endParaRPr>
          </a:p>
        </p:txBody>
      </p:sp>
      <p:sp>
        <p:nvSpPr>
          <p:cNvPr id="18" name="Slide Number Placeholder 8">
            <a:extLst>
              <a:ext uri="{FF2B5EF4-FFF2-40B4-BE49-F238E27FC236}">
                <a16:creationId xmlns:a16="http://schemas.microsoft.com/office/drawing/2014/main" id="{4705DF3B-C11D-4D05-BCD4-A2AD509BA652}"/>
              </a:ext>
            </a:extLst>
          </p:cNvPr>
          <p:cNvSpPr txBox="1">
            <a:spLocks/>
          </p:cNvSpPr>
          <p:nvPr/>
        </p:nvSpPr>
        <p:spPr>
          <a:xfrm>
            <a:off x="11551257" y="6505437"/>
            <a:ext cx="672548" cy="365125"/>
          </a:xfrm>
          <a:prstGeom prst="rect">
            <a:avLst/>
          </a:prstGeom>
        </p:spPr>
        <p:txBody>
          <a:bodyPr/>
          <a:lstStyle>
            <a:defPPr>
              <a:defRPr lang="en-US"/>
            </a:defPPr>
            <a:lvl1pPr marL="0" algn="ctr" defTabSz="914400" rtl="0" eaLnBrk="1" latinLnBrk="0" hangingPunct="1">
              <a:defRPr sz="1000" kern="1200">
                <a:solidFill>
                  <a:schemeClr val="bg1">
                    <a:lumMod val="65000"/>
                  </a:schemeClr>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DFC05D-EEE3-104E-ADE1-014FDAD2B64C}" type="slidenum">
              <a:rPr lang="en-US" smtClean="0">
                <a:solidFill>
                  <a:schemeClr val="bg1"/>
                </a:solidFill>
                <a:latin typeface="+mn-lt"/>
              </a:rPr>
              <a:pPr/>
              <a:t>5</a:t>
            </a:fld>
            <a:endParaRPr lang="en-US" dirty="0">
              <a:solidFill>
                <a:schemeClr val="bg1"/>
              </a:solidFill>
              <a:latin typeface="+mn-lt"/>
            </a:endParaRPr>
          </a:p>
        </p:txBody>
      </p:sp>
      <p:pic>
        <p:nvPicPr>
          <p:cNvPr id="19" name="Picture 18" descr="A close up of a sign&#10;&#10;Description automatically generated">
            <a:extLst>
              <a:ext uri="{FF2B5EF4-FFF2-40B4-BE49-F238E27FC236}">
                <a16:creationId xmlns:a16="http://schemas.microsoft.com/office/drawing/2014/main" id="{D54438D2-2E45-4D2F-A17E-66583394D593}"/>
              </a:ext>
            </a:extLst>
          </p:cNvPr>
          <p:cNvPicPr>
            <a:picLocks noChangeAspect="1"/>
          </p:cNvPicPr>
          <p:nvPr/>
        </p:nvPicPr>
        <p:blipFill>
          <a:blip r:embed="rId4"/>
          <a:stretch>
            <a:fillRect/>
          </a:stretch>
        </p:blipFill>
        <p:spPr>
          <a:xfrm>
            <a:off x="11684890" y="6264320"/>
            <a:ext cx="394969" cy="359873"/>
          </a:xfrm>
          <a:prstGeom prst="rect">
            <a:avLst/>
          </a:prstGeom>
        </p:spPr>
      </p:pic>
    </p:spTree>
    <p:extLst>
      <p:ext uri="{BB962C8B-B14F-4D97-AF65-F5344CB8AC3E}">
        <p14:creationId xmlns:p14="http://schemas.microsoft.com/office/powerpoint/2010/main" val="411946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9" name="Rectangle 8">
            <a:extLst>
              <a:ext uri="{FF2B5EF4-FFF2-40B4-BE49-F238E27FC236}">
                <a16:creationId xmlns:a16="http://schemas.microsoft.com/office/drawing/2014/main" id="{228455B2-477F-4412-8A33-9513CA9B7435}"/>
              </a:ext>
            </a:extLst>
          </p:cNvPr>
          <p:cNvSpPr/>
          <p:nvPr/>
        </p:nvSpPr>
        <p:spPr>
          <a:xfrm>
            <a:off x="9131300" y="0"/>
            <a:ext cx="3060700" cy="685799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TextBox 9">
            <a:extLst>
              <a:ext uri="{FF2B5EF4-FFF2-40B4-BE49-F238E27FC236}">
                <a16:creationId xmlns:a16="http://schemas.microsoft.com/office/drawing/2014/main" id="{60323D7C-C835-4142-87E6-A2DD53E7C364}"/>
              </a:ext>
            </a:extLst>
          </p:cNvPr>
          <p:cNvSpPr txBox="1"/>
          <p:nvPr/>
        </p:nvSpPr>
        <p:spPr>
          <a:xfrm>
            <a:off x="9595869" y="3013501"/>
            <a:ext cx="2131563" cy="584775"/>
          </a:xfrm>
          <a:prstGeom prst="rect">
            <a:avLst/>
          </a:prstGeom>
          <a:noFill/>
        </p:spPr>
        <p:txBody>
          <a:bodyPr wrap="square" rtlCol="0">
            <a:spAutoFit/>
          </a:bodyPr>
          <a:lstStyle/>
          <a:p>
            <a:pPr algn="ctr"/>
            <a:r>
              <a:rPr lang="en-US" sz="1600" b="1" dirty="0">
                <a:solidFill>
                  <a:schemeClr val="bg1"/>
                </a:solidFill>
              </a:rPr>
              <a:t>How do you prepare ahead?</a:t>
            </a:r>
            <a:endParaRPr lang="en-US" sz="1600" dirty="0">
              <a:solidFill>
                <a:schemeClr val="bg1"/>
              </a:solidFill>
            </a:endParaRPr>
          </a:p>
        </p:txBody>
      </p:sp>
      <p:sp>
        <p:nvSpPr>
          <p:cNvPr id="15" name="Rectangle: Rounded Corners 14">
            <a:extLst>
              <a:ext uri="{FF2B5EF4-FFF2-40B4-BE49-F238E27FC236}">
                <a16:creationId xmlns:a16="http://schemas.microsoft.com/office/drawing/2014/main" id="{EDC9DEF6-DCB7-4A94-B204-57B4F64E827B}"/>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Why is ESG Important for you</a:t>
            </a:r>
            <a:endParaRPr lang="en-SG" dirty="0">
              <a:ln>
                <a:solidFill>
                  <a:schemeClr val="bg1"/>
                </a:solidFill>
              </a:ln>
              <a:solidFill>
                <a:schemeClr val="bg1"/>
              </a:solidFill>
            </a:endParaRPr>
          </a:p>
        </p:txBody>
      </p:sp>
      <p:sp>
        <p:nvSpPr>
          <p:cNvPr id="16" name="TextBox 15">
            <a:extLst>
              <a:ext uri="{FF2B5EF4-FFF2-40B4-BE49-F238E27FC236}">
                <a16:creationId xmlns:a16="http://schemas.microsoft.com/office/drawing/2014/main" id="{DE997D2B-CD09-44EB-853A-73FC1A89490C}"/>
              </a:ext>
            </a:extLst>
          </p:cNvPr>
          <p:cNvSpPr txBox="1"/>
          <p:nvPr/>
        </p:nvSpPr>
        <p:spPr>
          <a:xfrm>
            <a:off x="746054" y="2274836"/>
            <a:ext cx="7661346" cy="2062103"/>
          </a:xfrm>
          <a:prstGeom prst="rect">
            <a:avLst/>
          </a:prstGeom>
          <a:noFill/>
        </p:spPr>
        <p:txBody>
          <a:bodyPr wrap="square">
            <a:spAutoFit/>
          </a:bodyPr>
          <a:lstStyle/>
          <a:p>
            <a:pPr marL="342900" indent="-342900" algn="just">
              <a:buFont typeface="+mj-lt"/>
              <a:buAutoNum type="arabicPeriod"/>
            </a:pPr>
            <a:r>
              <a:rPr lang="en-US" sz="1600" b="1" dirty="0">
                <a:solidFill>
                  <a:srgbClr val="002060"/>
                </a:solidFill>
              </a:rPr>
              <a:t>Comply to future regulation </a:t>
            </a:r>
            <a:r>
              <a:rPr lang="en-US" sz="1600" dirty="0">
                <a:solidFill>
                  <a:srgbClr val="002060"/>
                </a:solidFill>
              </a:rPr>
              <a:t>in time to come and when it matters</a:t>
            </a:r>
          </a:p>
          <a:p>
            <a:pPr marL="342900" indent="-342900" algn="just">
              <a:buFont typeface="+mj-lt"/>
              <a:buAutoNum type="arabicPeriod"/>
            </a:pPr>
            <a:endParaRPr lang="en-US" sz="1600" b="1" dirty="0">
              <a:solidFill>
                <a:srgbClr val="002060"/>
              </a:solidFill>
            </a:endParaRPr>
          </a:p>
          <a:p>
            <a:pPr marL="342900" indent="-342900" algn="just">
              <a:buFont typeface="+mj-lt"/>
              <a:buAutoNum type="arabicPeriod"/>
            </a:pPr>
            <a:r>
              <a:rPr lang="en-US" sz="1600" b="1" dirty="0">
                <a:solidFill>
                  <a:srgbClr val="002060"/>
                </a:solidFill>
              </a:rPr>
              <a:t>Exploring Green Financing </a:t>
            </a:r>
            <a:r>
              <a:rPr lang="en-US" sz="1600" dirty="0">
                <a:solidFill>
                  <a:srgbClr val="002060"/>
                </a:solidFill>
              </a:rPr>
              <a:t>and taking advantage now, for business expansion</a:t>
            </a:r>
          </a:p>
          <a:p>
            <a:pPr marL="342900" indent="-342900" algn="just">
              <a:buFont typeface="+mj-lt"/>
              <a:buAutoNum type="arabicPeriod"/>
            </a:pPr>
            <a:endParaRPr lang="en-US" sz="1600" dirty="0">
              <a:solidFill>
                <a:srgbClr val="002060"/>
              </a:solidFill>
            </a:endParaRPr>
          </a:p>
          <a:p>
            <a:pPr marL="342900" indent="-342900" algn="just">
              <a:buFont typeface="+mj-lt"/>
              <a:buAutoNum type="arabicPeriod"/>
            </a:pPr>
            <a:r>
              <a:rPr lang="en-US" sz="1600" b="1" dirty="0">
                <a:solidFill>
                  <a:srgbClr val="002060"/>
                </a:solidFill>
              </a:rPr>
              <a:t>Controlling what you can control! Cost Savings</a:t>
            </a:r>
            <a:r>
              <a:rPr lang="en-US" sz="1600" dirty="0">
                <a:solidFill>
                  <a:srgbClr val="002060"/>
                </a:solidFill>
              </a:rPr>
              <a:t> that benefits your business while in the midst of all these should be the goal.</a:t>
            </a:r>
            <a:endParaRPr lang="en-US" sz="1600" b="1" dirty="0">
              <a:solidFill>
                <a:srgbClr val="002060"/>
              </a:solidFill>
            </a:endParaRPr>
          </a:p>
          <a:p>
            <a:pPr marL="342900" indent="-342900" algn="just">
              <a:buFont typeface="+mj-lt"/>
              <a:buAutoNum type="arabicPeriod"/>
            </a:pPr>
            <a:endParaRPr lang="en-US" sz="1600" dirty="0">
              <a:solidFill>
                <a:srgbClr val="002060"/>
              </a:solidFill>
            </a:endParaRPr>
          </a:p>
          <a:p>
            <a:pPr marL="342900" indent="-342900" algn="just">
              <a:buFont typeface="+mj-lt"/>
              <a:buAutoNum type="arabicPeriod"/>
            </a:pPr>
            <a:endParaRPr lang="en-US" sz="1600" b="1" dirty="0">
              <a:solidFill>
                <a:srgbClr val="002060"/>
              </a:solidFill>
            </a:endParaRPr>
          </a:p>
        </p:txBody>
      </p:sp>
      <p:sp>
        <p:nvSpPr>
          <p:cNvPr id="21" name="Slide Number Placeholder 8">
            <a:extLst>
              <a:ext uri="{FF2B5EF4-FFF2-40B4-BE49-F238E27FC236}">
                <a16:creationId xmlns:a16="http://schemas.microsoft.com/office/drawing/2014/main" id="{AD2C22FA-AF9C-470D-BD97-0A2065006A7F}"/>
              </a:ext>
            </a:extLst>
          </p:cNvPr>
          <p:cNvSpPr txBox="1">
            <a:spLocks/>
          </p:cNvSpPr>
          <p:nvPr/>
        </p:nvSpPr>
        <p:spPr>
          <a:xfrm>
            <a:off x="11551257" y="6505437"/>
            <a:ext cx="672548" cy="365125"/>
          </a:xfrm>
          <a:prstGeom prst="rect">
            <a:avLst/>
          </a:prstGeom>
        </p:spPr>
        <p:txBody>
          <a:bodyPr/>
          <a:lstStyle>
            <a:defPPr>
              <a:defRPr lang="en-US"/>
            </a:defPPr>
            <a:lvl1pPr marL="0" algn="ctr" defTabSz="914400" rtl="0" eaLnBrk="1" latinLnBrk="0" hangingPunct="1">
              <a:defRPr sz="1000" kern="1200">
                <a:solidFill>
                  <a:schemeClr val="bg1">
                    <a:lumMod val="65000"/>
                  </a:schemeClr>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DFC05D-EEE3-104E-ADE1-014FDAD2B64C}" type="slidenum">
              <a:rPr lang="en-US" smtClean="0">
                <a:solidFill>
                  <a:schemeClr val="bg1"/>
                </a:solidFill>
                <a:latin typeface="+mn-lt"/>
              </a:rPr>
              <a:pPr/>
              <a:t>6</a:t>
            </a:fld>
            <a:endParaRPr lang="en-US" dirty="0">
              <a:solidFill>
                <a:schemeClr val="bg1"/>
              </a:solidFill>
              <a:latin typeface="+mn-lt"/>
            </a:endParaRPr>
          </a:p>
        </p:txBody>
      </p:sp>
      <p:pic>
        <p:nvPicPr>
          <p:cNvPr id="22" name="Picture 21" descr="A close up of a sign&#10;&#10;Description automatically generated">
            <a:extLst>
              <a:ext uri="{FF2B5EF4-FFF2-40B4-BE49-F238E27FC236}">
                <a16:creationId xmlns:a16="http://schemas.microsoft.com/office/drawing/2014/main" id="{FD34CE0D-111D-4B17-8DA1-3FB25A4127C3}"/>
              </a:ext>
            </a:extLst>
          </p:cNvPr>
          <p:cNvPicPr>
            <a:picLocks noChangeAspect="1"/>
          </p:cNvPicPr>
          <p:nvPr/>
        </p:nvPicPr>
        <p:blipFill>
          <a:blip r:embed="rId3"/>
          <a:stretch>
            <a:fillRect/>
          </a:stretch>
        </p:blipFill>
        <p:spPr>
          <a:xfrm>
            <a:off x="11684890" y="6264320"/>
            <a:ext cx="394969" cy="359873"/>
          </a:xfrm>
          <a:prstGeom prst="rect">
            <a:avLst/>
          </a:prstGeom>
        </p:spPr>
      </p:pic>
    </p:spTree>
    <p:extLst>
      <p:ext uri="{BB962C8B-B14F-4D97-AF65-F5344CB8AC3E}">
        <p14:creationId xmlns:p14="http://schemas.microsoft.com/office/powerpoint/2010/main" val="3502524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ne Step Ahead Images, Stock Photos &amp; Vectors | Shutterstock">
            <a:extLst>
              <a:ext uri="{FF2B5EF4-FFF2-40B4-BE49-F238E27FC236}">
                <a16:creationId xmlns:a16="http://schemas.microsoft.com/office/drawing/2014/main" id="{28C05742-1EF2-44EF-B37F-7A92BA3C958A}"/>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6521"/>
          <a:stretch/>
        </p:blipFill>
        <p:spPr bwMode="auto">
          <a:xfrm>
            <a:off x="6216123" y="1578830"/>
            <a:ext cx="3147461" cy="21095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Why Critical to Start Now</a:t>
            </a:r>
            <a:endParaRPr lang="en-SG" dirty="0">
              <a:ln>
                <a:solidFill>
                  <a:schemeClr val="bg1"/>
                </a:solidFill>
              </a:ln>
              <a:solidFill>
                <a:schemeClr val="bg1"/>
              </a:solidFill>
            </a:endParaRPr>
          </a:p>
        </p:txBody>
      </p:sp>
      <p:sp>
        <p:nvSpPr>
          <p:cNvPr id="9" name="Rectangle 8">
            <a:extLst>
              <a:ext uri="{FF2B5EF4-FFF2-40B4-BE49-F238E27FC236}">
                <a16:creationId xmlns:a16="http://schemas.microsoft.com/office/drawing/2014/main" id="{228455B2-477F-4412-8A33-9513CA9B7435}"/>
              </a:ext>
            </a:extLst>
          </p:cNvPr>
          <p:cNvSpPr/>
          <p:nvPr/>
        </p:nvSpPr>
        <p:spPr>
          <a:xfrm>
            <a:off x="9131300" y="0"/>
            <a:ext cx="3060700" cy="685799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TextBox 9">
            <a:extLst>
              <a:ext uri="{FF2B5EF4-FFF2-40B4-BE49-F238E27FC236}">
                <a16:creationId xmlns:a16="http://schemas.microsoft.com/office/drawing/2014/main" id="{60323D7C-C835-4142-87E6-A2DD53E7C364}"/>
              </a:ext>
            </a:extLst>
          </p:cNvPr>
          <p:cNvSpPr txBox="1"/>
          <p:nvPr/>
        </p:nvSpPr>
        <p:spPr>
          <a:xfrm>
            <a:off x="9595869" y="3013501"/>
            <a:ext cx="2131563" cy="830997"/>
          </a:xfrm>
          <a:prstGeom prst="rect">
            <a:avLst/>
          </a:prstGeom>
          <a:noFill/>
        </p:spPr>
        <p:txBody>
          <a:bodyPr wrap="square" rtlCol="0">
            <a:spAutoFit/>
          </a:bodyPr>
          <a:lstStyle/>
          <a:p>
            <a:pPr algn="ctr"/>
            <a:r>
              <a:rPr lang="en-US" sz="1600" b="1" dirty="0">
                <a:solidFill>
                  <a:schemeClr val="bg1"/>
                </a:solidFill>
              </a:rPr>
              <a:t>How often you rush into something and still get the best?</a:t>
            </a:r>
          </a:p>
        </p:txBody>
      </p:sp>
      <p:sp>
        <p:nvSpPr>
          <p:cNvPr id="13" name="TextBox 12">
            <a:extLst>
              <a:ext uri="{FF2B5EF4-FFF2-40B4-BE49-F238E27FC236}">
                <a16:creationId xmlns:a16="http://schemas.microsoft.com/office/drawing/2014/main" id="{AF9F3B5C-6F6C-44F4-A3CE-F8945F9048ED}"/>
              </a:ext>
            </a:extLst>
          </p:cNvPr>
          <p:cNvSpPr txBox="1"/>
          <p:nvPr/>
        </p:nvSpPr>
        <p:spPr>
          <a:xfrm>
            <a:off x="256038" y="4106581"/>
            <a:ext cx="6731504" cy="1569660"/>
          </a:xfrm>
          <a:prstGeom prst="rect">
            <a:avLst/>
          </a:prstGeom>
          <a:noFill/>
        </p:spPr>
        <p:txBody>
          <a:bodyPr wrap="square" rtlCol="0">
            <a:spAutoFit/>
          </a:bodyPr>
          <a:lstStyle/>
          <a:p>
            <a:pPr lvl="1"/>
            <a:r>
              <a:rPr lang="en-US" sz="1600" b="1" dirty="0">
                <a:solidFill>
                  <a:srgbClr val="002060"/>
                </a:solidFill>
              </a:rPr>
              <a:t>Option 2</a:t>
            </a:r>
          </a:p>
          <a:p>
            <a:pPr lvl="1"/>
            <a:r>
              <a:rPr lang="en-US" sz="1600" b="1" dirty="0">
                <a:solidFill>
                  <a:srgbClr val="002060"/>
                </a:solidFill>
              </a:rPr>
              <a:t>Wait first, start later.</a:t>
            </a:r>
          </a:p>
          <a:p>
            <a:pPr lvl="1"/>
            <a:r>
              <a:rPr lang="en-US" sz="1600" dirty="0">
                <a:solidFill>
                  <a:srgbClr val="002060"/>
                </a:solidFill>
              </a:rPr>
              <a:t>Consequence: </a:t>
            </a:r>
          </a:p>
          <a:p>
            <a:pPr marL="800100" lvl="1" indent="-342900">
              <a:buFont typeface="+mj-lt"/>
              <a:buAutoNum type="arabicPeriod"/>
            </a:pPr>
            <a:r>
              <a:rPr lang="en-US" sz="1600" dirty="0">
                <a:solidFill>
                  <a:srgbClr val="002060"/>
                </a:solidFill>
              </a:rPr>
              <a:t>You rush to get something done</a:t>
            </a:r>
          </a:p>
          <a:p>
            <a:pPr marL="800100" lvl="1" indent="-342900">
              <a:buFont typeface="+mj-lt"/>
              <a:buAutoNum type="arabicPeriod"/>
            </a:pPr>
            <a:r>
              <a:rPr lang="en-US" sz="1600" dirty="0">
                <a:solidFill>
                  <a:srgbClr val="002060"/>
                </a:solidFill>
              </a:rPr>
              <a:t>You lost 2 years of cost savings doing the same thing eventually</a:t>
            </a:r>
          </a:p>
          <a:p>
            <a:pPr marL="800100" lvl="1" indent="-342900">
              <a:buFont typeface="+mj-lt"/>
              <a:buAutoNum type="arabicPeriod"/>
            </a:pPr>
            <a:r>
              <a:rPr lang="en-US" sz="1600" dirty="0">
                <a:solidFill>
                  <a:srgbClr val="002060"/>
                </a:solidFill>
              </a:rPr>
              <a:t>Results not guaranteed when you rush</a:t>
            </a:r>
          </a:p>
        </p:txBody>
      </p:sp>
      <p:sp>
        <p:nvSpPr>
          <p:cNvPr id="14" name="TextBox 13">
            <a:extLst>
              <a:ext uri="{FF2B5EF4-FFF2-40B4-BE49-F238E27FC236}">
                <a16:creationId xmlns:a16="http://schemas.microsoft.com/office/drawing/2014/main" id="{F8E984DE-9DFC-493E-88D5-E58C083AFBE5}"/>
              </a:ext>
            </a:extLst>
          </p:cNvPr>
          <p:cNvSpPr txBox="1"/>
          <p:nvPr/>
        </p:nvSpPr>
        <p:spPr>
          <a:xfrm>
            <a:off x="256038" y="1859340"/>
            <a:ext cx="6731504" cy="1569660"/>
          </a:xfrm>
          <a:prstGeom prst="rect">
            <a:avLst/>
          </a:prstGeom>
          <a:noFill/>
        </p:spPr>
        <p:txBody>
          <a:bodyPr wrap="square" rtlCol="0">
            <a:spAutoFit/>
          </a:bodyPr>
          <a:lstStyle/>
          <a:p>
            <a:pPr lvl="1"/>
            <a:r>
              <a:rPr lang="en-US" sz="1600" b="1" dirty="0">
                <a:solidFill>
                  <a:srgbClr val="002060"/>
                </a:solidFill>
              </a:rPr>
              <a:t>Option 1</a:t>
            </a:r>
          </a:p>
          <a:p>
            <a:pPr lvl="1"/>
            <a:r>
              <a:rPr lang="en-US" sz="1600" b="1" dirty="0">
                <a:solidFill>
                  <a:srgbClr val="002060"/>
                </a:solidFill>
              </a:rPr>
              <a:t>Start now, first mover advantage</a:t>
            </a:r>
          </a:p>
          <a:p>
            <a:pPr lvl="1"/>
            <a:r>
              <a:rPr lang="en-US" sz="1600" dirty="0">
                <a:solidFill>
                  <a:srgbClr val="002060"/>
                </a:solidFill>
              </a:rPr>
              <a:t>Benefits:</a:t>
            </a:r>
          </a:p>
          <a:p>
            <a:pPr marL="800100" lvl="1" indent="-342900">
              <a:buFont typeface="+mj-lt"/>
              <a:buAutoNum type="arabicPeriod"/>
            </a:pPr>
            <a:r>
              <a:rPr lang="en-US" sz="1600" dirty="0">
                <a:solidFill>
                  <a:srgbClr val="002060"/>
                </a:solidFill>
              </a:rPr>
              <a:t>Head start, start making returns from cost savings 2 years ahead</a:t>
            </a:r>
          </a:p>
          <a:p>
            <a:pPr marL="800100" lvl="1" indent="-342900">
              <a:buFont typeface="+mj-lt"/>
              <a:buAutoNum type="arabicPeriod"/>
            </a:pPr>
            <a:r>
              <a:rPr lang="en-US" sz="1600" dirty="0">
                <a:solidFill>
                  <a:srgbClr val="002060"/>
                </a:solidFill>
              </a:rPr>
              <a:t>More money to focus on core business</a:t>
            </a:r>
          </a:p>
          <a:p>
            <a:pPr marL="800100" lvl="1" indent="-342900">
              <a:buFont typeface="+mj-lt"/>
              <a:buAutoNum type="arabicPeriod"/>
            </a:pPr>
            <a:r>
              <a:rPr lang="en-US" sz="1600" dirty="0">
                <a:solidFill>
                  <a:srgbClr val="002060"/>
                </a:solidFill>
              </a:rPr>
              <a:t>Good advantage for Green Financing now</a:t>
            </a:r>
          </a:p>
        </p:txBody>
      </p:sp>
      <p:sp>
        <p:nvSpPr>
          <p:cNvPr id="11" name="TextBox 10">
            <a:extLst>
              <a:ext uri="{FF2B5EF4-FFF2-40B4-BE49-F238E27FC236}">
                <a16:creationId xmlns:a16="http://schemas.microsoft.com/office/drawing/2014/main" id="{2BF543C2-BCBA-4224-A713-78ECB2B441E4}"/>
              </a:ext>
            </a:extLst>
          </p:cNvPr>
          <p:cNvSpPr txBox="1"/>
          <p:nvPr/>
        </p:nvSpPr>
        <p:spPr>
          <a:xfrm>
            <a:off x="256038" y="3429000"/>
            <a:ext cx="6731504" cy="338554"/>
          </a:xfrm>
          <a:prstGeom prst="rect">
            <a:avLst/>
          </a:prstGeom>
          <a:noFill/>
        </p:spPr>
        <p:txBody>
          <a:bodyPr wrap="square" rtlCol="0">
            <a:spAutoFit/>
          </a:bodyPr>
          <a:lstStyle/>
          <a:p>
            <a:pPr lvl="1"/>
            <a:r>
              <a:rPr lang="en-US" sz="1600" b="1" dirty="0">
                <a:solidFill>
                  <a:srgbClr val="002060"/>
                </a:solidFill>
              </a:rPr>
              <a:t>And you are ready for the compliance anytime.</a:t>
            </a:r>
            <a:endParaRPr lang="en-US" sz="1600" dirty="0">
              <a:solidFill>
                <a:srgbClr val="002060"/>
              </a:solidFill>
            </a:endParaRPr>
          </a:p>
        </p:txBody>
      </p:sp>
      <p:sp>
        <p:nvSpPr>
          <p:cNvPr id="12" name="Slide Number Placeholder 8">
            <a:extLst>
              <a:ext uri="{FF2B5EF4-FFF2-40B4-BE49-F238E27FC236}">
                <a16:creationId xmlns:a16="http://schemas.microsoft.com/office/drawing/2014/main" id="{BE4F7E03-13F6-4F67-819B-B144955BE4F3}"/>
              </a:ext>
            </a:extLst>
          </p:cNvPr>
          <p:cNvSpPr txBox="1">
            <a:spLocks/>
          </p:cNvSpPr>
          <p:nvPr/>
        </p:nvSpPr>
        <p:spPr>
          <a:xfrm>
            <a:off x="11551257" y="6505437"/>
            <a:ext cx="672548" cy="365125"/>
          </a:xfrm>
          <a:prstGeom prst="rect">
            <a:avLst/>
          </a:prstGeom>
        </p:spPr>
        <p:txBody>
          <a:bodyPr/>
          <a:lstStyle>
            <a:defPPr>
              <a:defRPr lang="en-US"/>
            </a:defPPr>
            <a:lvl1pPr marL="0" algn="ctr" defTabSz="914400" rtl="0" eaLnBrk="1" latinLnBrk="0" hangingPunct="1">
              <a:defRPr sz="1000" kern="1200">
                <a:solidFill>
                  <a:schemeClr val="bg1">
                    <a:lumMod val="65000"/>
                  </a:schemeClr>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DFC05D-EEE3-104E-ADE1-014FDAD2B64C}" type="slidenum">
              <a:rPr lang="en-US" smtClean="0">
                <a:solidFill>
                  <a:schemeClr val="bg1"/>
                </a:solidFill>
                <a:latin typeface="+mn-lt"/>
              </a:rPr>
              <a:pPr/>
              <a:t>7</a:t>
            </a:fld>
            <a:endParaRPr lang="en-US" dirty="0">
              <a:solidFill>
                <a:schemeClr val="bg1"/>
              </a:solidFill>
              <a:latin typeface="+mn-lt"/>
            </a:endParaRPr>
          </a:p>
        </p:txBody>
      </p:sp>
      <p:pic>
        <p:nvPicPr>
          <p:cNvPr id="15" name="Picture 14" descr="A close up of a sign&#10;&#10;Description automatically generated">
            <a:extLst>
              <a:ext uri="{FF2B5EF4-FFF2-40B4-BE49-F238E27FC236}">
                <a16:creationId xmlns:a16="http://schemas.microsoft.com/office/drawing/2014/main" id="{E46FB5BE-8494-4AC7-B7D4-A35E0E1BB523}"/>
              </a:ext>
            </a:extLst>
          </p:cNvPr>
          <p:cNvPicPr>
            <a:picLocks noChangeAspect="1"/>
          </p:cNvPicPr>
          <p:nvPr/>
        </p:nvPicPr>
        <p:blipFill>
          <a:blip r:embed="rId4"/>
          <a:stretch>
            <a:fillRect/>
          </a:stretch>
        </p:blipFill>
        <p:spPr>
          <a:xfrm>
            <a:off x="11684890" y="6264320"/>
            <a:ext cx="394969" cy="359873"/>
          </a:xfrm>
          <a:prstGeom prst="rect">
            <a:avLst/>
          </a:prstGeom>
        </p:spPr>
      </p:pic>
    </p:spTree>
    <p:extLst>
      <p:ext uri="{BB962C8B-B14F-4D97-AF65-F5344CB8AC3E}">
        <p14:creationId xmlns:p14="http://schemas.microsoft.com/office/powerpoint/2010/main" val="2053510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How to Start</a:t>
            </a:r>
            <a:endParaRPr lang="en-SG" dirty="0">
              <a:ln>
                <a:solidFill>
                  <a:schemeClr val="bg1"/>
                </a:solidFill>
              </a:ln>
              <a:solidFill>
                <a:schemeClr val="bg1"/>
              </a:solidFill>
            </a:endParaRPr>
          </a:p>
        </p:txBody>
      </p:sp>
      <p:sp>
        <p:nvSpPr>
          <p:cNvPr id="9" name="Rectangle 8">
            <a:extLst>
              <a:ext uri="{FF2B5EF4-FFF2-40B4-BE49-F238E27FC236}">
                <a16:creationId xmlns:a16="http://schemas.microsoft.com/office/drawing/2014/main" id="{228455B2-477F-4412-8A33-9513CA9B7435}"/>
              </a:ext>
            </a:extLst>
          </p:cNvPr>
          <p:cNvSpPr/>
          <p:nvPr/>
        </p:nvSpPr>
        <p:spPr>
          <a:xfrm>
            <a:off x="9131300" y="0"/>
            <a:ext cx="3060700" cy="685799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TextBox 9">
            <a:extLst>
              <a:ext uri="{FF2B5EF4-FFF2-40B4-BE49-F238E27FC236}">
                <a16:creationId xmlns:a16="http://schemas.microsoft.com/office/drawing/2014/main" id="{60323D7C-C835-4142-87E6-A2DD53E7C364}"/>
              </a:ext>
            </a:extLst>
          </p:cNvPr>
          <p:cNvSpPr txBox="1"/>
          <p:nvPr/>
        </p:nvSpPr>
        <p:spPr>
          <a:xfrm>
            <a:off x="9595869" y="3259722"/>
            <a:ext cx="2131563" cy="338554"/>
          </a:xfrm>
          <a:prstGeom prst="rect">
            <a:avLst/>
          </a:prstGeom>
          <a:noFill/>
        </p:spPr>
        <p:txBody>
          <a:bodyPr wrap="square" rtlCol="0">
            <a:spAutoFit/>
          </a:bodyPr>
          <a:lstStyle/>
          <a:p>
            <a:pPr algn="ctr"/>
            <a:r>
              <a:rPr lang="en-US" sz="1600" b="1" dirty="0">
                <a:solidFill>
                  <a:schemeClr val="bg1"/>
                </a:solidFill>
              </a:rPr>
              <a:t>MAP your actions</a:t>
            </a:r>
          </a:p>
        </p:txBody>
      </p:sp>
      <p:sp>
        <p:nvSpPr>
          <p:cNvPr id="11" name="TextBox 10">
            <a:extLst>
              <a:ext uri="{FF2B5EF4-FFF2-40B4-BE49-F238E27FC236}">
                <a16:creationId xmlns:a16="http://schemas.microsoft.com/office/drawing/2014/main" id="{44980F6E-D91B-4FEE-A244-C8D991DD98C0}"/>
              </a:ext>
            </a:extLst>
          </p:cNvPr>
          <p:cNvSpPr txBox="1"/>
          <p:nvPr/>
        </p:nvSpPr>
        <p:spPr>
          <a:xfrm>
            <a:off x="896580" y="3352055"/>
            <a:ext cx="3529106"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060"/>
                </a:solidFill>
                <a:effectLst/>
                <a:uLnTx/>
                <a:uFillTx/>
                <a:latin typeface="Calibri" panose="020F0502020204030204"/>
                <a:ea typeface="+mn-ea"/>
                <a:cs typeface="+mn-cs"/>
              </a:rPr>
              <a:t>Real Solution</a:t>
            </a:r>
            <a:br>
              <a:rPr kumimoji="0" lang="en-US" sz="1600" b="1" i="0" u="none" strike="noStrike" kern="1200" cap="none" spc="0" normalizeH="0" baseline="0" noProof="0" dirty="0">
                <a:ln>
                  <a:noFill/>
                </a:ln>
                <a:solidFill>
                  <a:srgbClr val="002060"/>
                </a:solidFill>
                <a:effectLst/>
                <a:uLnTx/>
                <a:uFillTx/>
                <a:latin typeface="Calibri" panose="020F0502020204030204"/>
                <a:ea typeface="+mn-ea"/>
                <a:cs typeface="+mn-cs"/>
              </a:rPr>
            </a:br>
            <a:r>
              <a:rPr kumimoji="0" lang="en-US" sz="1600" b="1" i="0" u="none" strike="noStrike" kern="1200" cap="none" spc="0" normalizeH="0" baseline="0" noProof="0" dirty="0">
                <a:ln>
                  <a:noFill/>
                </a:ln>
                <a:solidFill>
                  <a:srgbClr val="002060"/>
                </a:solidFill>
                <a:effectLst/>
                <a:uLnTx/>
                <a:uFillTx/>
                <a:latin typeface="Calibri" panose="020F0502020204030204"/>
                <a:ea typeface="+mn-ea"/>
                <a:cs typeface="+mn-cs"/>
              </a:rPr>
              <a:t>MAP</a:t>
            </a: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 actionable steps for businesses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2060"/>
                </a:solidFill>
                <a:effectLst/>
                <a:uLnTx/>
                <a:uFillTx/>
                <a:latin typeface="Calibri" panose="020F0502020204030204"/>
                <a:ea typeface="+mn-ea"/>
                <a:cs typeface="+mn-cs"/>
              </a:rPr>
              <a:t>M</a:t>
            </a: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easure the waste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2060"/>
                </a:solidFill>
                <a:effectLst/>
                <a:uLnTx/>
                <a:uFillTx/>
                <a:latin typeface="Calibri" panose="020F0502020204030204"/>
                <a:ea typeface="+mn-ea"/>
                <a:cs typeface="+mn-cs"/>
              </a:rPr>
              <a:t>A</a:t>
            </a: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ccurate assessment for target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2060"/>
                </a:solidFill>
                <a:effectLst/>
                <a:uLnTx/>
                <a:uFillTx/>
                <a:latin typeface="Calibri" panose="020F0502020204030204"/>
                <a:ea typeface="+mn-ea"/>
                <a:cs typeface="+mn-cs"/>
              </a:rPr>
              <a:t>P</a:t>
            </a: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ut plan into 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Simulator with formula to achieve significant savings.</a:t>
            </a:r>
          </a:p>
        </p:txBody>
      </p:sp>
      <p:grpSp>
        <p:nvGrpSpPr>
          <p:cNvPr id="15" name="Group 14">
            <a:extLst>
              <a:ext uri="{FF2B5EF4-FFF2-40B4-BE49-F238E27FC236}">
                <a16:creationId xmlns:a16="http://schemas.microsoft.com/office/drawing/2014/main" id="{1F0F23FD-2718-4485-9896-20642A9A8B8D}"/>
              </a:ext>
            </a:extLst>
          </p:cNvPr>
          <p:cNvGrpSpPr/>
          <p:nvPr/>
        </p:nvGrpSpPr>
        <p:grpSpPr>
          <a:xfrm>
            <a:off x="4425686" y="3428999"/>
            <a:ext cx="3559566" cy="2128633"/>
            <a:chOff x="3726307" y="4060704"/>
            <a:chExt cx="3559566" cy="2128633"/>
          </a:xfrm>
        </p:grpSpPr>
        <p:pic>
          <p:nvPicPr>
            <p:cNvPr id="16" name="Picture 15">
              <a:extLst>
                <a:ext uri="{FF2B5EF4-FFF2-40B4-BE49-F238E27FC236}">
                  <a16:creationId xmlns:a16="http://schemas.microsoft.com/office/drawing/2014/main" id="{421F6AED-D4AE-46E8-9EC7-958236FC2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307" y="4060704"/>
              <a:ext cx="3559566" cy="2128633"/>
            </a:xfrm>
            <a:prstGeom prst="rect">
              <a:avLst/>
            </a:prstGeom>
          </p:spPr>
        </p:pic>
        <p:pic>
          <p:nvPicPr>
            <p:cNvPr id="17" name="Picture 16">
              <a:extLst>
                <a:ext uri="{FF2B5EF4-FFF2-40B4-BE49-F238E27FC236}">
                  <a16:creationId xmlns:a16="http://schemas.microsoft.com/office/drawing/2014/main" id="{9B3060E1-9BCA-4477-AAE1-E25CF24F8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1451" y="4120296"/>
              <a:ext cx="427493" cy="102745"/>
            </a:xfrm>
            <a:prstGeom prst="rect">
              <a:avLst/>
            </a:prstGeom>
          </p:spPr>
        </p:pic>
      </p:grpSp>
      <p:sp>
        <p:nvSpPr>
          <p:cNvPr id="18" name="TextBox 17">
            <a:extLst>
              <a:ext uri="{FF2B5EF4-FFF2-40B4-BE49-F238E27FC236}">
                <a16:creationId xmlns:a16="http://schemas.microsoft.com/office/drawing/2014/main" id="{FBB2AC95-FCE2-404E-8891-11E8063160AD}"/>
              </a:ext>
            </a:extLst>
          </p:cNvPr>
          <p:cNvSpPr txBox="1"/>
          <p:nvPr/>
        </p:nvSpPr>
        <p:spPr>
          <a:xfrm>
            <a:off x="896580" y="2505309"/>
            <a:ext cx="567626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To create a compliance report, you need data!</a:t>
            </a:r>
          </a:p>
        </p:txBody>
      </p:sp>
      <p:sp>
        <p:nvSpPr>
          <p:cNvPr id="19" name="TextBox 18">
            <a:extLst>
              <a:ext uri="{FF2B5EF4-FFF2-40B4-BE49-F238E27FC236}">
                <a16:creationId xmlns:a16="http://schemas.microsoft.com/office/drawing/2014/main" id="{7B28D0BF-5F94-4342-B675-A6716EB1BD17}"/>
              </a:ext>
            </a:extLst>
          </p:cNvPr>
          <p:cNvSpPr txBox="1"/>
          <p:nvPr/>
        </p:nvSpPr>
        <p:spPr>
          <a:xfrm>
            <a:off x="896580" y="1949376"/>
            <a:ext cx="6121400"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Regulatory &amp; Compliance (NEA)</a:t>
            </a:r>
          </a:p>
        </p:txBody>
      </p:sp>
      <p:sp>
        <p:nvSpPr>
          <p:cNvPr id="12" name="Slide Number Placeholder 8">
            <a:extLst>
              <a:ext uri="{FF2B5EF4-FFF2-40B4-BE49-F238E27FC236}">
                <a16:creationId xmlns:a16="http://schemas.microsoft.com/office/drawing/2014/main" id="{7FFD8758-68DD-42F3-AC90-3FA50802C44F}"/>
              </a:ext>
            </a:extLst>
          </p:cNvPr>
          <p:cNvSpPr txBox="1">
            <a:spLocks/>
          </p:cNvSpPr>
          <p:nvPr/>
        </p:nvSpPr>
        <p:spPr>
          <a:xfrm>
            <a:off x="11551257" y="6505437"/>
            <a:ext cx="672548" cy="365125"/>
          </a:xfrm>
          <a:prstGeom prst="rect">
            <a:avLst/>
          </a:prstGeom>
        </p:spPr>
        <p:txBody>
          <a:bodyPr/>
          <a:lstStyle>
            <a:defPPr>
              <a:defRPr lang="en-US"/>
            </a:defPPr>
            <a:lvl1pPr marL="0" algn="ctr" defTabSz="914400" rtl="0" eaLnBrk="1" latinLnBrk="0" hangingPunct="1">
              <a:defRPr sz="1000" kern="1200">
                <a:solidFill>
                  <a:schemeClr val="bg1">
                    <a:lumMod val="65000"/>
                  </a:schemeClr>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DFC05D-EEE3-104E-ADE1-014FDAD2B64C}" type="slidenum">
              <a:rPr lang="en-US" smtClean="0">
                <a:solidFill>
                  <a:schemeClr val="bg1"/>
                </a:solidFill>
                <a:latin typeface="+mn-lt"/>
              </a:rPr>
              <a:pPr/>
              <a:t>8</a:t>
            </a:fld>
            <a:endParaRPr lang="en-US" dirty="0">
              <a:solidFill>
                <a:schemeClr val="bg1"/>
              </a:solidFill>
              <a:latin typeface="+mn-lt"/>
            </a:endParaRPr>
          </a:p>
        </p:txBody>
      </p:sp>
      <p:pic>
        <p:nvPicPr>
          <p:cNvPr id="13" name="Picture 12" descr="A close up of a sign&#10;&#10;Description automatically generated">
            <a:extLst>
              <a:ext uri="{FF2B5EF4-FFF2-40B4-BE49-F238E27FC236}">
                <a16:creationId xmlns:a16="http://schemas.microsoft.com/office/drawing/2014/main" id="{02677F46-80E8-41EE-8296-F6F9EF87F1F8}"/>
              </a:ext>
            </a:extLst>
          </p:cNvPr>
          <p:cNvPicPr>
            <a:picLocks noChangeAspect="1"/>
          </p:cNvPicPr>
          <p:nvPr/>
        </p:nvPicPr>
        <p:blipFill>
          <a:blip r:embed="rId4"/>
          <a:stretch>
            <a:fillRect/>
          </a:stretch>
        </p:blipFill>
        <p:spPr>
          <a:xfrm>
            <a:off x="11684890" y="6264320"/>
            <a:ext cx="394969" cy="359873"/>
          </a:xfrm>
          <a:prstGeom prst="rect">
            <a:avLst/>
          </a:prstGeom>
        </p:spPr>
      </p:pic>
    </p:spTree>
    <p:extLst>
      <p:ext uri="{BB962C8B-B14F-4D97-AF65-F5344CB8AC3E}">
        <p14:creationId xmlns:p14="http://schemas.microsoft.com/office/powerpoint/2010/main" val="2806803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75E652-AD21-4D41-BAB2-37513F233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7" y="126352"/>
            <a:ext cx="2222914" cy="502331"/>
          </a:xfrm>
          <a:prstGeom prst="rect">
            <a:avLst/>
          </a:prstGeom>
        </p:spPr>
      </p:pic>
      <p:sp>
        <p:nvSpPr>
          <p:cNvPr id="7" name="Rectangle: Rounded Corners 6">
            <a:extLst>
              <a:ext uri="{FF2B5EF4-FFF2-40B4-BE49-F238E27FC236}">
                <a16:creationId xmlns:a16="http://schemas.microsoft.com/office/drawing/2014/main" id="{A8A59AD4-3A2B-48ED-A4D6-DCFB57AE8401}"/>
              </a:ext>
            </a:extLst>
          </p:cNvPr>
          <p:cNvSpPr/>
          <p:nvPr/>
        </p:nvSpPr>
        <p:spPr>
          <a:xfrm>
            <a:off x="141419" y="1076499"/>
            <a:ext cx="4542983" cy="50233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How to Start</a:t>
            </a:r>
            <a:endParaRPr lang="en-SG" dirty="0">
              <a:ln>
                <a:solidFill>
                  <a:schemeClr val="bg1"/>
                </a:solidFill>
              </a:ln>
              <a:solidFill>
                <a:schemeClr val="bg1"/>
              </a:solidFill>
            </a:endParaRPr>
          </a:p>
        </p:txBody>
      </p:sp>
      <p:sp>
        <p:nvSpPr>
          <p:cNvPr id="9" name="Rectangle 8">
            <a:extLst>
              <a:ext uri="{FF2B5EF4-FFF2-40B4-BE49-F238E27FC236}">
                <a16:creationId xmlns:a16="http://schemas.microsoft.com/office/drawing/2014/main" id="{228455B2-477F-4412-8A33-9513CA9B7435}"/>
              </a:ext>
            </a:extLst>
          </p:cNvPr>
          <p:cNvSpPr/>
          <p:nvPr/>
        </p:nvSpPr>
        <p:spPr>
          <a:xfrm>
            <a:off x="9131300" y="0"/>
            <a:ext cx="3060700" cy="685799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TextBox 9">
            <a:extLst>
              <a:ext uri="{FF2B5EF4-FFF2-40B4-BE49-F238E27FC236}">
                <a16:creationId xmlns:a16="http://schemas.microsoft.com/office/drawing/2014/main" id="{60323D7C-C835-4142-87E6-A2DD53E7C364}"/>
              </a:ext>
            </a:extLst>
          </p:cNvPr>
          <p:cNvSpPr txBox="1"/>
          <p:nvPr/>
        </p:nvSpPr>
        <p:spPr>
          <a:xfrm>
            <a:off x="9595869" y="3259722"/>
            <a:ext cx="2131563" cy="338554"/>
          </a:xfrm>
          <a:prstGeom prst="rect">
            <a:avLst/>
          </a:prstGeom>
          <a:noFill/>
        </p:spPr>
        <p:txBody>
          <a:bodyPr wrap="square" rtlCol="0">
            <a:spAutoFit/>
          </a:bodyPr>
          <a:lstStyle/>
          <a:p>
            <a:pPr algn="ctr"/>
            <a:r>
              <a:rPr lang="en-US" sz="1600" b="1" dirty="0">
                <a:solidFill>
                  <a:schemeClr val="bg1"/>
                </a:solidFill>
              </a:rPr>
              <a:t>ACT and get results</a:t>
            </a:r>
          </a:p>
        </p:txBody>
      </p:sp>
      <p:sp>
        <p:nvSpPr>
          <p:cNvPr id="19" name="TextBox 18">
            <a:extLst>
              <a:ext uri="{FF2B5EF4-FFF2-40B4-BE49-F238E27FC236}">
                <a16:creationId xmlns:a16="http://schemas.microsoft.com/office/drawing/2014/main" id="{7B28D0BF-5F94-4342-B675-A6716EB1BD17}"/>
              </a:ext>
            </a:extLst>
          </p:cNvPr>
          <p:cNvSpPr txBox="1"/>
          <p:nvPr/>
        </p:nvSpPr>
        <p:spPr>
          <a:xfrm>
            <a:off x="896580" y="1949376"/>
            <a:ext cx="6121400"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Lack of Visibility</a:t>
            </a:r>
          </a:p>
        </p:txBody>
      </p:sp>
      <p:pic>
        <p:nvPicPr>
          <p:cNvPr id="22" name="Picture 21">
            <a:extLst>
              <a:ext uri="{FF2B5EF4-FFF2-40B4-BE49-F238E27FC236}">
                <a16:creationId xmlns:a16="http://schemas.microsoft.com/office/drawing/2014/main" id="{7F1F73F5-9DEB-4526-A7D4-24D452031AB9}"/>
              </a:ext>
            </a:extLst>
          </p:cNvPr>
          <p:cNvPicPr>
            <a:picLocks noChangeAspect="1"/>
          </p:cNvPicPr>
          <p:nvPr/>
        </p:nvPicPr>
        <p:blipFill rotWithShape="1">
          <a:blip r:embed="rId3">
            <a:clrChange>
              <a:clrFrom>
                <a:srgbClr val="FFFFFF"/>
              </a:clrFrom>
              <a:clrTo>
                <a:srgbClr val="FFFFFF">
                  <a:alpha val="0"/>
                </a:srgbClr>
              </a:clrTo>
            </a:clrChange>
          </a:blip>
          <a:srcRect t="9981" r="498"/>
          <a:stretch/>
        </p:blipFill>
        <p:spPr>
          <a:xfrm>
            <a:off x="1037983" y="4726360"/>
            <a:ext cx="3527388" cy="1624108"/>
          </a:xfrm>
          <a:prstGeom prst="rect">
            <a:avLst/>
          </a:prstGeom>
        </p:spPr>
      </p:pic>
      <p:sp>
        <p:nvSpPr>
          <p:cNvPr id="23" name="TextBox 22">
            <a:extLst>
              <a:ext uri="{FF2B5EF4-FFF2-40B4-BE49-F238E27FC236}">
                <a16:creationId xmlns:a16="http://schemas.microsoft.com/office/drawing/2014/main" id="{293D7080-4D33-473B-ACF9-52F449762B32}"/>
              </a:ext>
            </a:extLst>
          </p:cNvPr>
          <p:cNvSpPr txBox="1"/>
          <p:nvPr/>
        </p:nvSpPr>
        <p:spPr>
          <a:xfrm>
            <a:off x="896580" y="2700006"/>
            <a:ext cx="573484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060"/>
                </a:solidFill>
                <a:effectLst/>
                <a:uLnTx/>
                <a:uFillTx/>
                <a:latin typeface="Calibri" panose="020F0502020204030204"/>
                <a:ea typeface="+mn-ea"/>
                <a:cs typeface="+mn-cs"/>
              </a:rPr>
              <a:t>Get </a:t>
            </a:r>
            <a:r>
              <a:rPr lang="en-US" sz="1600" b="1" dirty="0">
                <a:solidFill>
                  <a:srgbClr val="002060"/>
                </a:solidFill>
                <a:latin typeface="Calibri" panose="020F0502020204030204"/>
              </a:rPr>
              <a:t>data analytics for insightful decisions to know where and how you can reduce and cut cost.</a:t>
            </a:r>
            <a:endParaRPr kumimoji="0" lang="en-US" sz="1600" b="1"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600" b="1" i="0" u="none" strike="noStrike" kern="1200" cap="none" spc="0" normalizeH="0" baseline="0" noProof="0" dirty="0">
                <a:ln>
                  <a:noFill/>
                </a:ln>
                <a:solidFill>
                  <a:srgbClr val="002060"/>
                </a:solidFill>
                <a:effectLst/>
                <a:uLnTx/>
                <a:uFillTx/>
                <a:latin typeface="Calibri" panose="020F0502020204030204"/>
                <a:ea typeface="+mn-ea"/>
                <a:cs typeface="+mn-cs"/>
              </a:rPr>
              <a:t>A</a:t>
            </a: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ctual report on how waste generated</a:t>
            </a:r>
          </a:p>
          <a:p>
            <a:pPr marL="342900"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600" b="1" i="0" u="none" strike="noStrike" kern="1200" cap="none" spc="0" normalizeH="0" baseline="0" noProof="0" dirty="0">
                <a:ln>
                  <a:noFill/>
                </a:ln>
                <a:solidFill>
                  <a:srgbClr val="002060"/>
                </a:solidFill>
                <a:effectLst/>
                <a:uLnTx/>
                <a:uFillTx/>
                <a:latin typeface="Calibri" panose="020F0502020204030204"/>
                <a:ea typeface="+mn-ea"/>
                <a:cs typeface="+mn-cs"/>
              </a:rPr>
              <a:t>C</a:t>
            </a: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reate plan and take actions with the knowledge</a:t>
            </a:r>
          </a:p>
          <a:p>
            <a:pPr marL="342900"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600" b="1" i="0" u="none" strike="noStrike" kern="1200" cap="none" spc="0" normalizeH="0" baseline="0" noProof="0" dirty="0">
                <a:ln>
                  <a:noFill/>
                </a:ln>
                <a:solidFill>
                  <a:srgbClr val="002060"/>
                </a:solidFill>
                <a:effectLst/>
                <a:uLnTx/>
                <a:uFillTx/>
                <a:latin typeface="Calibri" panose="020F0502020204030204"/>
                <a:ea typeface="+mn-ea"/>
                <a:cs typeface="+mn-cs"/>
              </a:rPr>
              <a:t>T</a:t>
            </a: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reat waste with least cost by effective segregation</a:t>
            </a:r>
          </a:p>
        </p:txBody>
      </p:sp>
      <p:grpSp>
        <p:nvGrpSpPr>
          <p:cNvPr id="24" name="Group 23">
            <a:extLst>
              <a:ext uri="{FF2B5EF4-FFF2-40B4-BE49-F238E27FC236}">
                <a16:creationId xmlns:a16="http://schemas.microsoft.com/office/drawing/2014/main" id="{34BD9ABB-C9B9-4778-8D05-6ACD8A06E096}"/>
              </a:ext>
            </a:extLst>
          </p:cNvPr>
          <p:cNvGrpSpPr/>
          <p:nvPr/>
        </p:nvGrpSpPr>
        <p:grpSpPr>
          <a:xfrm>
            <a:off x="4893637" y="4459359"/>
            <a:ext cx="3607357" cy="2158110"/>
            <a:chOff x="0" y="0"/>
            <a:chExt cx="12191999" cy="6857999"/>
          </a:xfrm>
        </p:grpSpPr>
        <p:pic>
          <p:nvPicPr>
            <p:cNvPr id="25" name="Picture 24">
              <a:extLst>
                <a:ext uri="{FF2B5EF4-FFF2-40B4-BE49-F238E27FC236}">
                  <a16:creationId xmlns:a16="http://schemas.microsoft.com/office/drawing/2014/main" id="{FB8A10D1-8F71-493D-9633-4950A8D48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pic>
          <p:nvPicPr>
            <p:cNvPr id="26" name="Picture 25">
              <a:extLst>
                <a:ext uri="{FF2B5EF4-FFF2-40B4-BE49-F238E27FC236}">
                  <a16:creationId xmlns:a16="http://schemas.microsoft.com/office/drawing/2014/main" id="{F692F7F7-F84C-40FE-9AFC-811631506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6412" y="168770"/>
              <a:ext cx="1444825" cy="326500"/>
            </a:xfrm>
            <a:prstGeom prst="rect">
              <a:avLst/>
            </a:prstGeom>
          </p:spPr>
        </p:pic>
      </p:grpSp>
      <p:sp>
        <p:nvSpPr>
          <p:cNvPr id="12" name="Slide Number Placeholder 8">
            <a:extLst>
              <a:ext uri="{FF2B5EF4-FFF2-40B4-BE49-F238E27FC236}">
                <a16:creationId xmlns:a16="http://schemas.microsoft.com/office/drawing/2014/main" id="{2FE88140-28AE-41E3-A1A9-FBBCE7BFBB2A}"/>
              </a:ext>
            </a:extLst>
          </p:cNvPr>
          <p:cNvSpPr txBox="1">
            <a:spLocks/>
          </p:cNvSpPr>
          <p:nvPr/>
        </p:nvSpPr>
        <p:spPr>
          <a:xfrm>
            <a:off x="11551257" y="6505437"/>
            <a:ext cx="672548" cy="365125"/>
          </a:xfrm>
          <a:prstGeom prst="rect">
            <a:avLst/>
          </a:prstGeom>
        </p:spPr>
        <p:txBody>
          <a:bodyPr/>
          <a:lstStyle>
            <a:defPPr>
              <a:defRPr lang="en-US"/>
            </a:defPPr>
            <a:lvl1pPr marL="0" algn="ctr" defTabSz="914400" rtl="0" eaLnBrk="1" latinLnBrk="0" hangingPunct="1">
              <a:defRPr sz="1000" kern="1200">
                <a:solidFill>
                  <a:schemeClr val="bg1">
                    <a:lumMod val="65000"/>
                  </a:schemeClr>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DFC05D-EEE3-104E-ADE1-014FDAD2B64C}" type="slidenum">
              <a:rPr lang="en-US" smtClean="0">
                <a:solidFill>
                  <a:schemeClr val="bg1"/>
                </a:solidFill>
                <a:latin typeface="+mn-lt"/>
              </a:rPr>
              <a:pPr/>
              <a:t>9</a:t>
            </a:fld>
            <a:endParaRPr lang="en-US" dirty="0">
              <a:solidFill>
                <a:schemeClr val="bg1"/>
              </a:solidFill>
              <a:latin typeface="+mn-lt"/>
            </a:endParaRPr>
          </a:p>
        </p:txBody>
      </p:sp>
      <p:pic>
        <p:nvPicPr>
          <p:cNvPr id="13" name="Picture 12" descr="A close up of a sign&#10;&#10;Description automatically generated">
            <a:extLst>
              <a:ext uri="{FF2B5EF4-FFF2-40B4-BE49-F238E27FC236}">
                <a16:creationId xmlns:a16="http://schemas.microsoft.com/office/drawing/2014/main" id="{A45AC39F-41BA-45B3-B7A2-1C8EBD413D34}"/>
              </a:ext>
            </a:extLst>
          </p:cNvPr>
          <p:cNvPicPr>
            <a:picLocks noChangeAspect="1"/>
          </p:cNvPicPr>
          <p:nvPr/>
        </p:nvPicPr>
        <p:blipFill>
          <a:blip r:embed="rId5"/>
          <a:stretch>
            <a:fillRect/>
          </a:stretch>
        </p:blipFill>
        <p:spPr>
          <a:xfrm>
            <a:off x="11684890" y="6264320"/>
            <a:ext cx="394969" cy="359873"/>
          </a:xfrm>
          <a:prstGeom prst="rect">
            <a:avLst/>
          </a:prstGeom>
        </p:spPr>
      </p:pic>
    </p:spTree>
    <p:extLst>
      <p:ext uri="{BB962C8B-B14F-4D97-AF65-F5344CB8AC3E}">
        <p14:creationId xmlns:p14="http://schemas.microsoft.com/office/powerpoint/2010/main" val="3404334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 Slide" id="{82FFF4AF-5308-4646-B262-5AFCC7AD9007}" vid="{172350E6-F242-2B41-849A-FA4DCC00C32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20486</TotalTime>
  <Words>2150</Words>
  <Application>Microsoft Office PowerPoint</Application>
  <PresentationFormat>Widescreen</PresentationFormat>
  <Paragraphs>392</Paragraphs>
  <Slides>32</Slides>
  <Notes>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32</vt:i4>
      </vt:variant>
    </vt:vector>
  </HeadingPairs>
  <TitlesOfParts>
    <vt:vector size="40" baseType="lpstr">
      <vt:lpstr>Arial</vt:lpstr>
      <vt:lpstr>Calibri</vt:lpstr>
      <vt:lpstr>Calibri Light</vt:lpstr>
      <vt:lpstr>Montserrat</vt:lpstr>
      <vt:lpstr>Wingdings</vt:lpstr>
      <vt:lpstr>Office Theme</vt:lpstr>
      <vt:lpstr>1_Custom Design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Vision Tech 4</dc:creator>
  <cp:lastModifiedBy>Vision Tech 4</cp:lastModifiedBy>
  <cp:revision>178</cp:revision>
  <dcterms:created xsi:type="dcterms:W3CDTF">2021-11-09T12:22:01Z</dcterms:created>
  <dcterms:modified xsi:type="dcterms:W3CDTF">2022-01-13T07:55:17Z</dcterms:modified>
</cp:coreProperties>
</file>